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265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39" y="2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BEEF1A-BCD4-4225-B843-6E9BD4FA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82" y="1080584"/>
            <a:ext cx="8785097" cy="534055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2857388" y="5075731"/>
            <a:ext cx="5745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056235" y="5094545"/>
            <a:ext cx="5745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049387" y="3944393"/>
            <a:ext cx="5745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ight Triangle 12"/>
          <p:cNvSpPr/>
          <p:nvPr/>
        </p:nvSpPr>
        <p:spPr>
          <a:xfrm rot="10146628">
            <a:off x="8521659" y="1103183"/>
            <a:ext cx="858981" cy="1122218"/>
          </a:xfrm>
          <a:prstGeom prst="rt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3AC4C7-2448-4831-8FD7-D94ACB13D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24" y="1798153"/>
            <a:ext cx="6736664" cy="1774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323906-3D5B-4A04-8D5A-E34FB4591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613" y="2398635"/>
            <a:ext cx="1835055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634D35-1B85-4723-8DDB-17EC4D32A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7154" y="3322944"/>
            <a:ext cx="1670449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6B413D-236B-4FC9-8876-016CD8A70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4261" y="2976170"/>
            <a:ext cx="2591025" cy="1396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23C790-6EB6-46E0-82D8-42A87B5A4B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8676" y="4490095"/>
            <a:ext cx="1670449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A5C188-4523-48E0-8D2E-3E53741DB3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3916" y="4490095"/>
            <a:ext cx="1670449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C7EF9E-AD59-44F7-86FE-42A6BB60B8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7817" y="3824108"/>
            <a:ext cx="2231329" cy="15972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2DB27F-8E35-4224-9A0C-C9EE7CE7A9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6111" y="5550292"/>
            <a:ext cx="16765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6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404B97-52D1-4B4C-8954-5D28D125E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41" y="1132863"/>
            <a:ext cx="8785097" cy="550516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475" y="841099"/>
            <a:ext cx="1625635" cy="1625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1D31AD-ED9D-42F6-B6CD-50E68773C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208" y="1769974"/>
            <a:ext cx="2078916" cy="932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294B67-2E3F-4EA9-96CC-F627790CE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235" y="1912985"/>
            <a:ext cx="530398" cy="7193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FB9EC0-853D-48F5-BD87-578752E449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110" y="2719381"/>
            <a:ext cx="1835055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206728-14F1-4AAA-B912-F7416284FC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089" y="4070079"/>
            <a:ext cx="5889246" cy="1286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33899F-3A0A-4441-9829-7AE8A8CC36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6202" y="4299757"/>
            <a:ext cx="1676545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3D4C61-F1B4-4A74-AA08-850F440B23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242" y="5295093"/>
            <a:ext cx="1158340" cy="1079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65D666-1A32-4351-8270-62EB680ADE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1833" y="5403950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5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E63B6B-2CA7-4F6C-AAC5-162034103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88" y="1113663"/>
            <a:ext cx="8785097" cy="571854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3080274" y="3830016"/>
            <a:ext cx="5745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478032" y="6225652"/>
            <a:ext cx="5745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557985" y="999582"/>
            <a:ext cx="828000" cy="82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114D38-84AF-407B-81A3-A09B36C91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87" y="1854517"/>
            <a:ext cx="7254869" cy="16887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6C5E95-A9F7-4207-B6C6-49354FFC7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355" y="2153807"/>
            <a:ext cx="1835055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7D2C3B-A126-49BA-B02F-BFFCA20C6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800" y="3164268"/>
            <a:ext cx="1841152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FA21A3-0287-4230-AD7F-850964DA59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748" y="4046306"/>
            <a:ext cx="3578662" cy="13168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F3902D-C7F8-45B2-AB91-A1F66A5248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9361" y="4628176"/>
            <a:ext cx="1835055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EAAC4D-52CF-43CD-AFBD-21F2650B53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7531" y="5639722"/>
            <a:ext cx="16765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1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BB088E-2747-4BFF-9D4A-6CD9D35BF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1" y="1102386"/>
            <a:ext cx="8785097" cy="5535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F3E37A-6507-44AC-A6F6-723429956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908" y="4166785"/>
            <a:ext cx="1835055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B29B88-5BF1-46C1-9D7D-B007482A1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618" y="2892619"/>
            <a:ext cx="1835055" cy="85961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2875808" y="3552929"/>
            <a:ext cx="5745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721292" y="6059407"/>
            <a:ext cx="5745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255603" y="1102386"/>
            <a:ext cx="1080000" cy="1080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0500DC-79E5-4C1B-8DBA-10911A1684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547" y="1679829"/>
            <a:ext cx="1835055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4C0773-4041-4DBF-B057-DD0CDC909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7398" y="1789530"/>
            <a:ext cx="5310076" cy="10851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010CEC-C16C-4ED4-A138-1600470043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4739" y="2784694"/>
            <a:ext cx="1950889" cy="1231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ED4A86-5E01-42A2-9B9E-302BC6123B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0907" y="3898538"/>
            <a:ext cx="3487214" cy="11278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FFE26E-A738-4073-964E-4B59D443E3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6376" y="5489264"/>
            <a:ext cx="16765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7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527490-ED15-4764-817F-27F19F3C1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02" y="1060202"/>
            <a:ext cx="8785097" cy="579779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3570878" y="6184094"/>
            <a:ext cx="5745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8142">
            <a:off x="8353145" y="741636"/>
            <a:ext cx="1475086" cy="1475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2B8A39-91E1-4866-B509-B613CFAC8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512" y="1057813"/>
            <a:ext cx="1835055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BEEEF7-6CA4-4762-BC21-2AFC3E4AD3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238" y="2093005"/>
            <a:ext cx="6486706" cy="560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73C66D-5CD6-4585-98A3-DDFC654068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1026" y="2810202"/>
            <a:ext cx="3273836" cy="1213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434773-237A-42A4-B929-B0248D6C0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9279" y="2842567"/>
            <a:ext cx="1920406" cy="11888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016960-AF24-4388-BFF6-9AC7048394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4896" y="3016474"/>
            <a:ext cx="1835055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98334F-552E-4B9F-907A-9462B1B07E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7944" y="4179727"/>
            <a:ext cx="1902117" cy="12010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84AC07-825F-4919-8E02-3CD066B2EA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3270" y="5545447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7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BBD348-4739-4A9D-8FB3-E16740003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511" y="2974610"/>
            <a:ext cx="3657917" cy="1597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5260A1-6E65-482B-8E3D-89412560C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70" y="1030150"/>
            <a:ext cx="8785097" cy="579779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35" name="Rectangle 34"/>
          <p:cNvSpPr/>
          <p:nvPr/>
        </p:nvSpPr>
        <p:spPr>
          <a:xfrm rot="17261474">
            <a:off x="8502232" y="530105"/>
            <a:ext cx="419308" cy="16611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35A064-8C4C-4B1C-82A6-B923A3CE8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523" y="1774771"/>
            <a:ext cx="1835055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04A72A-78CE-4211-97EC-442DC62A8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413" y="1993774"/>
            <a:ext cx="5078408" cy="11339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58A582-80EE-4114-80C7-DCC70FE554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6864" y="2793652"/>
            <a:ext cx="1835055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C22FAA-B9C6-46B0-A972-8D833E963C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4558" y="4332197"/>
            <a:ext cx="1463167" cy="8413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524AF6-882C-4406-8093-2B205C2D43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9881" y="5398044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9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833F43-9739-43ED-91E9-19885575A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18" y="1086393"/>
            <a:ext cx="8785097" cy="5596613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sp>
        <p:nvSpPr>
          <p:cNvPr id="3" name="Isosceles Triangle 2"/>
          <p:cNvSpPr/>
          <p:nvPr/>
        </p:nvSpPr>
        <p:spPr>
          <a:xfrm rot="10800000">
            <a:off x="8455187" y="942107"/>
            <a:ext cx="898109" cy="1635303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60828A-BE72-4DF2-A576-45C174723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406" y="1798444"/>
            <a:ext cx="2645893" cy="877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57347B-568F-4345-A868-ADF6005E3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139" y="1888718"/>
            <a:ext cx="1902117" cy="5974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CE295B-785C-4DE8-8284-C385633B2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554" y="3902367"/>
            <a:ext cx="4724809" cy="5182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F1D2DE-56A3-4A6E-81ED-8A05B5EEEF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446" y="3624019"/>
            <a:ext cx="183505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3F1214-F7F0-4382-A60B-C5DB165797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0521" y="4377168"/>
            <a:ext cx="1682642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89FA20-C6C9-405C-AE6E-4747387D4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1782" y="5149379"/>
            <a:ext cx="1121761" cy="11217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DB7D6A-F3E0-4722-8A4E-5BB6690622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2652" y="5561682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7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FA58AA-58B9-4E32-B9E1-50D5EBD77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50" y="1124692"/>
            <a:ext cx="8785097" cy="5596613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261" y="860092"/>
            <a:ext cx="1495167" cy="14951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DA67A0-68BA-4CF5-84C0-7BA23A22B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210" y="1797767"/>
            <a:ext cx="2091109" cy="87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9448B2-537C-4DFA-AB41-FB4993421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359" y="1714152"/>
            <a:ext cx="1835055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900C2A-BF1B-4124-9008-015D2FBB9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8817" y="3907921"/>
            <a:ext cx="3127519" cy="518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DB139B-3B9D-4284-8751-7882607D46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5563" y="3787922"/>
            <a:ext cx="1835055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E3392E-CEEB-4632-843E-363E30F10D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8647" y="4466339"/>
            <a:ext cx="1676545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95861B-C75B-4A56-B079-3DE098E076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7457" y="5226638"/>
            <a:ext cx="1524132" cy="1079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5E4A37-2F58-434C-A8BC-DEA31B129D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2883" y="5568102"/>
            <a:ext cx="16765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5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9B644B-8F08-498F-95F2-5FE5465D4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38" y="1098298"/>
            <a:ext cx="8785097" cy="5444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8046">
            <a:off x="8165143" y="969451"/>
            <a:ext cx="1171001" cy="141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6CAAB1-11E1-4B72-A6F4-5BC4FC5AB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023" y="1846274"/>
            <a:ext cx="4688230" cy="853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304FA6-4297-4880-AE31-C1691D0C27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443" y="1714907"/>
            <a:ext cx="1841152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0987DB-1501-4E34-93D3-A64D062EF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8855" y="3359047"/>
            <a:ext cx="4712616" cy="8718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61E51E-BD7C-4FFF-9738-A567391190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7443" y="3220291"/>
            <a:ext cx="183505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D7B9F3-F1BA-4232-A6EB-A0C5F9466E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0634" y="4227333"/>
            <a:ext cx="1993565" cy="9998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C6C040-F346-4EE9-AF4F-8DDE76D297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7443" y="4363410"/>
            <a:ext cx="1682642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9CD5D0-81DE-4369-8DDE-218C8B91F5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2999" y="5227164"/>
            <a:ext cx="1164437" cy="11034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AB338F-1512-4B39-9876-05FA9C942E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99801" y="5391705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4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13E6BD-1841-4B28-9CA2-3ED86559F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67" y="1193831"/>
            <a:ext cx="8785097" cy="529178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sp>
        <p:nvSpPr>
          <p:cNvPr id="21" name="Rectangle 20"/>
          <p:cNvSpPr/>
          <p:nvPr/>
        </p:nvSpPr>
        <p:spPr>
          <a:xfrm rot="18900671">
            <a:off x="8235463" y="1217920"/>
            <a:ext cx="1080000" cy="10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9B095C-1A61-41C6-896B-0232AF652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230" y="1959575"/>
            <a:ext cx="6529382" cy="10486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62454B-032D-46CC-86DA-AFEED3B2A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405" y="1146898"/>
            <a:ext cx="1835055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574343-25A6-4195-9D66-4931CC525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3425" y="2813846"/>
            <a:ext cx="1835055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FCEE7C-7544-44E2-B2E0-D1B69E6F6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855" y="4227279"/>
            <a:ext cx="2694666" cy="1201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D54ABF-BEF6-4BD7-B290-7717B61C41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1935" y="3968176"/>
            <a:ext cx="1676545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084EDC-928F-458F-8D97-05ADF0B981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9533" y="4827787"/>
            <a:ext cx="963251" cy="13778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2FEC2C-F9C8-4F90-A8BB-01994BE024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0387" y="5337903"/>
            <a:ext cx="16765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9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78F974BB55646ABEAD4523BF014B1" ma:contentTypeVersion="5" ma:contentTypeDescription="Create a new document." ma:contentTypeScope="" ma:versionID="8cf37f3212e4b8fcf61999cb68f8ee09">
  <xsd:schema xmlns:xsd="http://www.w3.org/2001/XMLSchema" xmlns:xs="http://www.w3.org/2001/XMLSchema" xmlns:p="http://schemas.microsoft.com/office/2006/metadata/properties" xmlns:ns2="4921e149-a19a-41e8-bd6b-88f26a43303e" targetNamespace="http://schemas.microsoft.com/office/2006/metadata/properties" ma:root="true" ma:fieldsID="1bcd643c51a65dc9ef3ee389ce08abcf" ns2:_="">
    <xsd:import namespace="4921e149-a19a-41e8-bd6b-88f26a433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1e149-a19a-41e8-bd6b-88f26a43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0C9F1B-F997-4327-AA2E-9F394C4AA5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21e149-a19a-41e8-bd6b-88f26a433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DCA6D0-1D14-439C-8C0B-20BCA7C9E0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ACE4EE-C105-466A-8005-9D1290209CE8}">
  <ds:schemaRefs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921e149-a19a-41e8-bd6b-88f26a43303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18165</TotalTime>
  <Words>80</Words>
  <Application>Microsoft Office PowerPoint</Application>
  <PresentationFormat>A4 Paper (210x297 mm)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Bariol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Ms Lancaster</cp:lastModifiedBy>
  <cp:revision>150</cp:revision>
  <dcterms:created xsi:type="dcterms:W3CDTF">2019-10-15T10:24:11Z</dcterms:created>
  <dcterms:modified xsi:type="dcterms:W3CDTF">2020-07-09T10:33:46Z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0x0101006D078F974BB55646ABEAD4523BF014B1</vt:lpwstr>
  </property>
</Properties>
</file>