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51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.png"/><Relationship Id="rId10" Type="http://schemas.openxmlformats.org/officeDocument/2006/relationships/image" Target="../media/image41.png"/><Relationship Id="rId4" Type="http://schemas.openxmlformats.org/officeDocument/2006/relationships/image" Target="../media/image13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09E8F0-6BE5-4A78-9902-6BDA2A88A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9" y="1053608"/>
            <a:ext cx="8187638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401" y="767675"/>
            <a:ext cx="353412" cy="1779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4C590-BB4C-4541-AEF7-45679F98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348" y="1713726"/>
            <a:ext cx="4194412" cy="1396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D6211A-15F7-48E3-B62F-27357B26E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105" y="2008963"/>
            <a:ext cx="3158002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930F11-7C29-486E-B9A6-0BF71DF400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939" y="3020151"/>
            <a:ext cx="1158340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D56AE0-D3F4-4FA3-9F3C-86E38B85D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6659" y="3587200"/>
            <a:ext cx="755970" cy="993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8AC0DE-C553-4915-8F40-B31E88724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089" y="3581400"/>
            <a:ext cx="755970" cy="9937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D269E5-C98A-4909-BA5F-46A789787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821" y="3556156"/>
            <a:ext cx="755970" cy="9937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A1405-C75E-49BD-8BB3-102F53013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8472" y="3573089"/>
            <a:ext cx="755970" cy="9937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8EF250-6048-4321-BD36-FDFFA2B89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6718" y="4444124"/>
            <a:ext cx="167044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4D409D-A5A3-4F86-91AE-1DFBD6F3AC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1679" y="5432058"/>
            <a:ext cx="168264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FA784A0-EFC9-4122-A5A0-42B4D893E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46" y="3337915"/>
            <a:ext cx="771210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F707A7-25B8-4701-B3E0-E75BA8820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272" y="2261693"/>
            <a:ext cx="4151736" cy="5730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B3D356-2E4A-436F-9C38-42F09D1FA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82" y="1187913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97138" y="2467300"/>
            <a:ext cx="49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KG Primary Penmanship" panose="02000506000000020003" pitchFamily="2" charset="0"/>
              </a:rPr>
              <a:t>cm</a:t>
            </a:r>
            <a:endParaRPr lang="en-GB" sz="2000" dirty="0">
              <a:latin typeface="KG Primary Penmanship" panose="02000506000000020003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712115" y="3879712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37153" y="3879438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16" y="493367"/>
            <a:ext cx="1639727" cy="1526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F35ADC-8D7C-44F0-A2F4-02233D712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755" y="1443441"/>
            <a:ext cx="2274005" cy="1152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5D0401-BEB8-41E7-A041-4707D8ACF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866" y="1807744"/>
            <a:ext cx="1164437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72F661-7BFE-4B5F-A948-B731EDCBD6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6671" y="3188825"/>
            <a:ext cx="780356" cy="1079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0FC93F-A218-43B6-974A-1314D13C1A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3628" y="3257592"/>
            <a:ext cx="1091279" cy="12436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DE1F4E-2E67-4384-BD56-47D6B20FAA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4449" y="3257592"/>
            <a:ext cx="1566808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C76C97-0D94-4432-B909-0EC0A4B77F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5969" y="3306141"/>
            <a:ext cx="1566808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604B7F-259C-4AA3-8C4C-8B51F0142E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71565" y="4071478"/>
            <a:ext cx="1682642" cy="859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793139-24CE-4FC8-95CC-A927D3BB08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7668" y="4530036"/>
            <a:ext cx="1402202" cy="1140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A7E22C-97C3-4CE4-A1A9-3ED41A5E38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9697" y="4554563"/>
            <a:ext cx="1402202" cy="11400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C129AF5-3302-4CD8-A4DB-477FCCF457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2527" y="4570051"/>
            <a:ext cx="1402202" cy="11400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EC210CC-71AB-4ABA-B147-A1E2A8511B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2559" y="5572791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21CBFBC-3788-4DD9-92DD-88B58553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523" y="3702534"/>
            <a:ext cx="5157663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87BBB4-95F2-4CE9-81EB-70935ECC7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847" y="2028374"/>
            <a:ext cx="5279594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756902-F59C-4E64-9B18-2D5D570FB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29" y="1012522"/>
            <a:ext cx="7986452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44" y="977701"/>
            <a:ext cx="307849" cy="4557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496" y="702100"/>
            <a:ext cx="361382" cy="181922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22" y="1326551"/>
            <a:ext cx="307849" cy="45577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22" y="1672604"/>
            <a:ext cx="307849" cy="4557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357745" y="2826327"/>
            <a:ext cx="26739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55673" y="2590799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EA2BBB2-1E51-4053-9FE2-4FF6D7718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236" y="1548198"/>
            <a:ext cx="1243692" cy="1420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2D2AE5-C187-44B2-8EFD-4755583DE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336" y="1936927"/>
            <a:ext cx="1121761" cy="1042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898280-7B7C-443A-A9C6-7C6869D181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779" y="2026114"/>
            <a:ext cx="1682642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BF6D19-D77D-4243-82AB-857C3E25E6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8563" y="3728539"/>
            <a:ext cx="609653" cy="5974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84A9A4-F322-46D5-83DA-1B1665A839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8012" y="3721633"/>
            <a:ext cx="999831" cy="585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37ED25-8660-441F-B59F-7E1D522592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7122" y="4425635"/>
            <a:ext cx="1682642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C34496-B1AE-4F49-BD3D-72ECF1A4BC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5775" y="5415672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0D36E23-3E17-4BBD-8689-F442C96A9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139" y="1919666"/>
            <a:ext cx="5157663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E7FDF-F766-41BB-B243-5F9AAA23C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508" y="1170629"/>
            <a:ext cx="2487384" cy="21520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532EE9-90EA-46B7-A77A-708EFEFC7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36" y="1053608"/>
            <a:ext cx="8443692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68" y="702100"/>
            <a:ext cx="288210" cy="14508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09" y="702100"/>
            <a:ext cx="288210" cy="1450875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6761019" y="2452254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3600" y="1773382"/>
            <a:ext cx="0" cy="1381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5" y="702100"/>
            <a:ext cx="288210" cy="1450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5DBC1C-FADB-42FB-AD99-F53D4804A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557" y="2464346"/>
            <a:ext cx="2786113" cy="548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7863A6-5AD3-4E45-BC0E-F027416A8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415" y="1872239"/>
            <a:ext cx="1835055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8645B3-55C7-4249-A863-6BC5717C4F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799" y="3706438"/>
            <a:ext cx="1774090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332F12-D229-40EC-98B7-34CA361D5F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5170" y="3685689"/>
            <a:ext cx="2731245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22BCD2-9687-44D8-8286-0060BB1C2F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165" y="4454469"/>
            <a:ext cx="1682642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1D0396-5E2A-4D96-AC1E-7227318BAF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7775" y="5419750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E58CC4-421E-43D4-ACF1-6FFD5B364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4" y="1147856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2126" y="3154305"/>
            <a:ext cx="2002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KG Primary Penmanship" panose="02000506000000020003" pitchFamily="2" charset="0"/>
              </a:rPr>
              <a:t>25</a:t>
            </a:r>
            <a:endParaRPr lang="en-GB" sz="3200" dirty="0">
              <a:solidFill>
                <a:srgbClr val="FF0000"/>
              </a:solidFill>
              <a:latin typeface="KG Primary Penmanship" panose="02000506000000020003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52540" y="4648965"/>
            <a:ext cx="1524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  <a:latin typeface="KG Primary Penmanship" panose="02000506000000020003" pitchFamily="2" charset="0"/>
              </a:rPr>
              <a:t>46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770" y="807644"/>
            <a:ext cx="378767" cy="190674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37" y="863806"/>
            <a:ext cx="307849" cy="45577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542" y="1147856"/>
            <a:ext cx="307849" cy="45577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27" y="1387471"/>
            <a:ext cx="307849" cy="45577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31" y="1728528"/>
            <a:ext cx="307849" cy="45577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231" y="807644"/>
            <a:ext cx="378767" cy="1906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4EE8D1-773B-4864-8CF7-B3EF45CA0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882" y="1691558"/>
            <a:ext cx="2170364" cy="1414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2D83EC-F6AD-480D-ADA1-97513E688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804" y="2089285"/>
            <a:ext cx="3054361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24190-C4D8-485F-8A9F-10BEBF0EC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2769" y="3637636"/>
            <a:ext cx="4133446" cy="1018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989080-AE8B-425A-BA14-5223D4691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542" y="5515348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1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7BA0B71-0FD0-452B-B352-10DF1EBE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003" y="3534524"/>
            <a:ext cx="743776" cy="749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CEC9B8-A466-4E36-9927-5F50EEB41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85" y="1128808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04" y="940886"/>
            <a:ext cx="307849" cy="45577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84" y="800163"/>
            <a:ext cx="395536" cy="199116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04" y="1336263"/>
            <a:ext cx="307849" cy="45577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04" y="1679073"/>
            <a:ext cx="307849" cy="455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818C07-CD83-4F91-90E7-10790EB09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223" y="1135268"/>
            <a:ext cx="2365453" cy="1737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429954-5DA1-47B6-AF2A-6C5FF95FF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7439" y="1850320"/>
            <a:ext cx="1835055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93B2AF-906B-4208-BAB5-AEECE2E77F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1738" y="3087459"/>
            <a:ext cx="280440" cy="14082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0E2EB4-3536-40A1-A07C-AC18AA3C8A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0725" y="3947774"/>
            <a:ext cx="310923" cy="451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16EA90-618E-4EA7-9A53-B13FCB5756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2086" y="3496631"/>
            <a:ext cx="310923" cy="451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29788F-DAF5-45DB-B853-26F290FE0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3792" y="4058826"/>
            <a:ext cx="310923" cy="451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DDE780-61A0-4CDD-B387-3455475C2E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3792" y="3663449"/>
            <a:ext cx="310923" cy="4511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7CCD00-B093-4FD9-8D1B-0C7B282CE5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2575" y="3232807"/>
            <a:ext cx="310923" cy="451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8687EF-E501-43FC-A89B-284A708B5C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6192" y="3389941"/>
            <a:ext cx="536494" cy="11156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ECF5DC-EE4C-4099-ACD8-25337E8AD1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9449" y="3698224"/>
            <a:ext cx="554784" cy="7925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DEDED1-26FD-4413-875A-BA40A6105E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2438" y="3606359"/>
            <a:ext cx="932769" cy="5852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E54A75-12A9-4DE1-96FC-D609CF1D3A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1670" y="4509969"/>
            <a:ext cx="1682642" cy="859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E1C24A-4D16-4A5D-840D-20C23AC912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34966" y="5521286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774378-FBCF-48D6-895A-41860DDEC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607" y="3429000"/>
            <a:ext cx="553564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E0705E-68B6-432A-8B2A-F19C0B344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15" y="1055386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33874">
            <a:off x="8519226" y="872679"/>
            <a:ext cx="1116544" cy="111654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717964" y="4428731"/>
            <a:ext cx="1925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54679" y="3987655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D7DE8F7-1541-4DDF-9F37-5CD34FEA2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377" y="1718422"/>
            <a:ext cx="621846" cy="10364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38762-C18F-42D6-A23C-B15919E35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045" y="1672698"/>
            <a:ext cx="414564" cy="112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65EF6A-08BA-4D46-8D37-6F36E993ED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386" y="1905779"/>
            <a:ext cx="1835055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C9664C-C8C4-4D76-A522-92A797D5E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4064" y="3167833"/>
            <a:ext cx="1511939" cy="1359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37F8D9-FC2A-4888-8061-7E8F53E6AB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2261" y="3779367"/>
            <a:ext cx="646232" cy="731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B17009-4037-46D8-9E5E-2156BD14D4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6824" y="3389530"/>
            <a:ext cx="1518036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48A862-A033-414C-BB9E-48BD203166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7198" y="4443475"/>
            <a:ext cx="1670449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2401A8-DB1E-4DAE-AF89-89F6B35E62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5180" y="5439830"/>
            <a:ext cx="1676545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3434E3-4229-413B-9D80-86A5E9A12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46" y="1047052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10" y="751708"/>
            <a:ext cx="988744" cy="988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76AA24-83DB-4819-BE26-65489D16B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338" y="1574121"/>
            <a:ext cx="2048434" cy="1194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E5652-99D1-4FA8-BFB4-113BEDD8C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621" y="2449303"/>
            <a:ext cx="2517866" cy="6706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FE7239-3EF8-463F-9616-C96B29238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770" y="2019497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24F6B-CB72-4988-A7DA-7414FD8876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8766" y="2999194"/>
            <a:ext cx="288365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DD298C-999E-4110-8BB0-5E243CF89B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7720" y="3889418"/>
            <a:ext cx="1012024" cy="8108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035AF1-7FE1-4AA1-9BFA-1B4443858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5576" y="3738080"/>
            <a:ext cx="768163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820268-0AB5-48DB-8E06-5024F5FF90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8461" y="4251184"/>
            <a:ext cx="2024047" cy="1347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19D0E6-EDBE-4D7F-993E-0F6DB2A36E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53000" y="5400890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4F3D2-476D-4FAF-BA1F-50235D521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75" y="1748441"/>
            <a:ext cx="3865199" cy="10181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AF3360-8054-4E1C-8C38-E269A25F7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30" y="3107599"/>
            <a:ext cx="5157663" cy="1347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4D51B6-44E7-43BA-973F-7F2E45368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720" y="3098425"/>
            <a:ext cx="1286367" cy="16216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08A246-975E-42D1-B8FB-58DB7A34D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21" y="1053608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 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1" t="32267" r="20951" b="26880"/>
          <a:stretch/>
        </p:blipFill>
        <p:spPr>
          <a:xfrm rot="5400000">
            <a:off x="8494391" y="1080723"/>
            <a:ext cx="1275310" cy="83491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547881" y="2352674"/>
            <a:ext cx="474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KG Primary Penmanship" panose="02000506000000020003" pitchFamily="2" charset="0"/>
              </a:rPr>
              <a:t>cm</a:t>
            </a:r>
            <a:endParaRPr lang="en-GB" sz="2000" dirty="0">
              <a:latin typeface="KG Primary Penmanship" panose="02000506000000020003" pitchFamily="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7406477" y="3641291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CC81B49-22CC-4E9B-8218-B4DE666F3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527" y="1791163"/>
            <a:ext cx="1835055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98E0BF-F217-4F9F-A51C-C7D797EC62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6938" y="3269128"/>
            <a:ext cx="1457070" cy="14509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49674B-C6B1-44DD-9CA8-3FC31D251F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9215" y="4230580"/>
            <a:ext cx="975445" cy="493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4AC7BB-E201-4F68-B13C-CD3BE071FA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7313" y="4230580"/>
            <a:ext cx="1103472" cy="493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179F01-2FEB-4006-B0A5-A8CFDD8B58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4055" y="3064104"/>
            <a:ext cx="2883658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44F1E0-2F32-454F-9F25-4BF75D79FC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2117" y="4477489"/>
            <a:ext cx="1682642" cy="859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0A0E41-27D2-423F-85B9-ADB220BFA9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6175" y="5426748"/>
            <a:ext cx="166435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08B870-DABE-43BA-94E9-99E4E5B42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684" y="3190766"/>
            <a:ext cx="6346486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341293-C061-4CE2-8220-571F33659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18" y="1199177"/>
            <a:ext cx="4151736" cy="1566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4850BD-8D80-4AC0-BCE6-C41718CB4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36" y="1094935"/>
            <a:ext cx="8065707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6" t="16106" r="28892" b="8922"/>
          <a:stretch/>
        </p:blipFill>
        <p:spPr>
          <a:xfrm rot="3637972">
            <a:off x="8496145" y="683600"/>
            <a:ext cx="774978" cy="139162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34530" y="2374678"/>
            <a:ext cx="49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KG Primary Penmanship" panose="02000506000000020003" pitchFamily="2" charset="0"/>
              </a:rPr>
              <a:t>cm</a:t>
            </a:r>
            <a:endParaRPr lang="en-GB" sz="2000" dirty="0">
              <a:latin typeface="KG Primary Penmanship" panose="02000506000000020003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258787" y="3750471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83505" y="3709141"/>
            <a:ext cx="13023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3CF7C3C-3789-4EAD-A828-50E1AFE86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7150" y="1829323"/>
            <a:ext cx="1237595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FF6FCC-14F6-48F7-BE77-3193EF290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966" y="3455012"/>
            <a:ext cx="695004" cy="7925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3B9B0B-5C04-48F6-A5DC-20B905FF7F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7106" y="2953104"/>
            <a:ext cx="1572904" cy="1469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0EC1D6-B072-40FE-8AE0-A70D8ACB9A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8184" y="3174807"/>
            <a:ext cx="1566808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27BFCB-1902-442A-8B6F-56FE502A6D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2657" y="3148859"/>
            <a:ext cx="1560711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680F20-598C-4BA3-B244-A289790482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3254" y="4642496"/>
            <a:ext cx="695004" cy="981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7569DB-BFBD-49B0-9FAB-D7FCCE1C28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8394" y="4644159"/>
            <a:ext cx="695004" cy="9815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CA01F1-5F73-4EE1-B723-96F19D4ED5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1993" y="4642498"/>
            <a:ext cx="695004" cy="9815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695ADB-22C6-47D5-98BA-4F56B9FAB2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3630" y="4642497"/>
            <a:ext cx="695004" cy="98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465CEB-CB19-4864-BE02-72E54C0ADF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0588" y="4642498"/>
            <a:ext cx="695004" cy="9815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8A0F55-717C-427A-BDA5-62974FC427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4957" y="4644159"/>
            <a:ext cx="695004" cy="9815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F4C29C-E927-4351-86D5-C659FC0356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6472" y="4752999"/>
            <a:ext cx="1676545" cy="8596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697DCD5-B581-4864-8B80-EEE0821EAD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7943" y="5483498"/>
            <a:ext cx="167044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70E8AC-F78B-4C2A-857F-AAB943947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1e149-a19a-41e8-bd6b-88f26a4330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989C30-391C-445C-BBDF-2E150D8E43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5AE959-C888-4ABB-B5B5-18319231CC7D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4921e149-a19a-41e8-bd6b-88f26a43303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3504</TotalTime>
  <Words>85</Words>
  <Application>Microsoft Office PowerPoint</Application>
  <PresentationFormat>A4 Paper (210x297 mm)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Bariol</vt:lpstr>
      <vt:lpstr>Calibri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Ms Lancaster</cp:lastModifiedBy>
  <cp:revision>53</cp:revision>
  <dcterms:created xsi:type="dcterms:W3CDTF">2019-10-15T10:24:11Z</dcterms:created>
  <dcterms:modified xsi:type="dcterms:W3CDTF">2020-07-09T10:31:19Z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