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65" r:id="rId5"/>
    <p:sldId id="266" r:id="rId6"/>
    <p:sldId id="267" r:id="rId7"/>
    <p:sldId id="268" r:id="rId8"/>
    <p:sldId id="269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1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27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emf"/><Relationship Id="rId5" Type="http://schemas.openxmlformats.org/officeDocument/2006/relationships/image" Target="../media/image3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image" Target="../media/image30.png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png"/><Relationship Id="rId10" Type="http://schemas.openxmlformats.org/officeDocument/2006/relationships/image" Target="../media/image45.emf"/><Relationship Id="rId4" Type="http://schemas.openxmlformats.org/officeDocument/2006/relationships/image" Target="../media/image31.png"/><Relationship Id="rId9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8F893-7302-3F4D-8C69-4FDEC079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1034949"/>
            <a:ext cx="8788905" cy="5220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8465127" y="1066800"/>
            <a:ext cx="983673" cy="1052945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46344" y="261772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06416" y="261772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3" y="3801915"/>
            <a:ext cx="1418550" cy="1476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82" y="3801914"/>
            <a:ext cx="1418550" cy="1476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31" y="3801915"/>
            <a:ext cx="1418550" cy="14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E77A3-6072-1F4E-9A73-5E0335014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326" y="1945250"/>
            <a:ext cx="16764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7A27C3-652C-6C40-914E-B059FB5DD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015" y="1945250"/>
            <a:ext cx="16764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A0BF6-1582-B343-AF0A-B76A57B9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387" y="1945250"/>
            <a:ext cx="8382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306928-1F65-6948-96A9-C087476CD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935" y="2925614"/>
            <a:ext cx="16764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8A6E43-CB3E-2B48-B93E-835F8E6C0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5127" y="3930824"/>
            <a:ext cx="16764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09F2E-B773-3642-A58B-F9110B22A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1314" y="5384901"/>
            <a:ext cx="1676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3580F-E57C-9840-A988-B9F5C66C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4" y="1101984"/>
            <a:ext cx="87884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1145" y="959079"/>
            <a:ext cx="1440872" cy="8936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83" y="1079444"/>
            <a:ext cx="1490041" cy="1490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680" y="3370865"/>
            <a:ext cx="3773090" cy="137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CE4532-F170-E946-8873-889D75911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181" y="1620434"/>
            <a:ext cx="16764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7B4CE-F2FE-E84D-9810-AB51A8220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735" y="2421814"/>
            <a:ext cx="16764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4AA2EE-D655-9143-BA77-71B382D4C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145" y="3872756"/>
            <a:ext cx="1676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60261-DBD5-9047-A5A1-6C29271EA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441" y="5346756"/>
            <a:ext cx="1689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68A7C-AF2D-2144-9881-BB25D204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" y="1105940"/>
            <a:ext cx="8788400" cy="5397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" name="Rectangle 1"/>
          <p:cNvSpPr/>
          <p:nvPr/>
        </p:nvSpPr>
        <p:spPr>
          <a:xfrm>
            <a:off x="8617526" y="942109"/>
            <a:ext cx="900000" cy="90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91141" y="4124827"/>
            <a:ext cx="1112603" cy="489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42080" y="4124828"/>
            <a:ext cx="1112603" cy="489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94596" y="4124828"/>
            <a:ext cx="1112603" cy="489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47112" y="4124828"/>
            <a:ext cx="1112603" cy="489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99628" y="4124828"/>
            <a:ext cx="1112603" cy="489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52144" y="4124828"/>
            <a:ext cx="1112603" cy="4894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06301" y="4124974"/>
            <a:ext cx="1112400" cy="48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47738-3B7D-F94F-A393-2B5D531F6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15" y="1560207"/>
            <a:ext cx="16891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DD368-F122-F540-95DF-414EC45D6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232" y="2662140"/>
            <a:ext cx="8255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FDA6A-8E48-DA41-A4B9-3718E6DC5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275" y="2662140"/>
            <a:ext cx="8128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967FA-7465-7C48-9965-AA0907EF73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259" y="2661574"/>
            <a:ext cx="825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47D09-F739-6240-8347-30D9DA735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874" y="2639397"/>
            <a:ext cx="16764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D1EB50-DDBF-8948-821D-BCC160D8ED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7184" y="3912839"/>
            <a:ext cx="1689100" cy="86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1240C9-5644-1E48-A49F-AFE9F28CC5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1859" y="5320260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6CCDD-D415-C049-9B8F-C8B5E7268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9" y="1116312"/>
            <a:ext cx="8788400" cy="5702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0" y="1747380"/>
            <a:ext cx="1791566" cy="919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88" y="1911384"/>
            <a:ext cx="735429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69" y="1911384"/>
            <a:ext cx="735429" cy="6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82" y="1911384"/>
            <a:ext cx="735429" cy="6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76" y="1911384"/>
            <a:ext cx="735429" cy="6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49" y="4369551"/>
            <a:ext cx="216000" cy="10873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43" y="4369551"/>
            <a:ext cx="216000" cy="1087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37" y="4369551"/>
            <a:ext cx="216000" cy="10873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26" y="4369551"/>
            <a:ext cx="216000" cy="10873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31" y="4369551"/>
            <a:ext cx="216000" cy="10873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7" y="4369551"/>
            <a:ext cx="216000" cy="10873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4" y="4369551"/>
            <a:ext cx="216000" cy="10873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2" y="5048068"/>
            <a:ext cx="216000" cy="31979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515719" y="961529"/>
            <a:ext cx="936000" cy="93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DF6C91-B6A4-4B41-AFE6-439887244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806" y="1763926"/>
            <a:ext cx="1371600" cy="927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DBB789-333F-8B46-ACC1-50CDD1ABE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750" y="3360018"/>
            <a:ext cx="24511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A5E044-5A66-EE4E-86BB-6FECA0EC2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7253" y="4475081"/>
            <a:ext cx="16764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B66655-7A02-C544-B305-B3E753C0B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2333" y="5611645"/>
            <a:ext cx="16891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A83F2D-4ECD-104C-AB9D-9586583206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5766" y="3429000"/>
            <a:ext cx="8636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409E29-6424-7E49-A853-F2AF74A891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8837" y="3429000"/>
            <a:ext cx="8382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B3FAB-746E-994F-8F48-FDB2E14980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6508" y="3422317"/>
            <a:ext cx="838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947663-5998-584A-8639-E99F0F32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22" y="1163453"/>
            <a:ext cx="8788400" cy="5397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16" y="3960707"/>
            <a:ext cx="216000" cy="10873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10" y="3960707"/>
            <a:ext cx="216000" cy="1087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04" y="3960707"/>
            <a:ext cx="216000" cy="10873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93" y="3960707"/>
            <a:ext cx="216000" cy="10873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98" y="3960707"/>
            <a:ext cx="216000" cy="10873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84" y="3960707"/>
            <a:ext cx="216000" cy="10873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71" y="3960707"/>
            <a:ext cx="216000" cy="10873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90" y="4639224"/>
            <a:ext cx="216000" cy="31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6" y="1377267"/>
            <a:ext cx="1287779" cy="12830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90" y="1377267"/>
            <a:ext cx="1287779" cy="12830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4" y="1377267"/>
            <a:ext cx="1287779" cy="12830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18" y="1377267"/>
            <a:ext cx="1287779" cy="12830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31" y="1377267"/>
            <a:ext cx="1287779" cy="1283044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2381335" y="4723618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91025" y="4723618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04" y="3968660"/>
            <a:ext cx="216000" cy="10873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25" y="4443342"/>
            <a:ext cx="216000" cy="3197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86" y="4639224"/>
            <a:ext cx="216000" cy="3197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21" y="4443342"/>
            <a:ext cx="216000" cy="3197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29782" y="928255"/>
            <a:ext cx="325308" cy="23968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1E771-3FBC-934A-AEBD-B53B3CE9C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954" y="1586889"/>
            <a:ext cx="1676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DDF27-C00C-004D-84CE-AD8D4403A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21" y="2893291"/>
            <a:ext cx="8255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4A5F1-1375-4B4A-A54C-6929E0F9D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457" y="2893291"/>
            <a:ext cx="8382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E2030-AB77-384B-9F0E-C289C72D3D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650" y="2893291"/>
            <a:ext cx="8763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F52F7E-E55B-4144-B424-830DE68991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1310" y="2880591"/>
            <a:ext cx="24638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ED19AD-7873-3F41-AF8B-482ADE6D6E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5239" y="4082715"/>
            <a:ext cx="16764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903456-F1CD-D24E-BC8B-FA8D626ABA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7627" y="4086641"/>
            <a:ext cx="16891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244F3C-71B9-EC41-9516-D47087ACBC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2247" y="5370337"/>
            <a:ext cx="1676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830536-65E3-4665-974E-CDAB69218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03F9A3-85FC-44F3-AC92-30EACF8BB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63D381-E979-4303-A098-29C669CD3DDA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4921e149-a19a-41e8-bd6b-88f26a43303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26840</TotalTime>
  <Words>40</Words>
  <Application>Microsoft Office PowerPoint</Application>
  <PresentationFormat>A4 Paper (210x297 mm)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213</cp:revision>
  <dcterms:created xsi:type="dcterms:W3CDTF">2019-10-15T10:24:11Z</dcterms:created>
  <dcterms:modified xsi:type="dcterms:W3CDTF">2020-07-09T10:36:11Z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