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265" r:id="rId5"/>
    <p:sldId id="266" r:id="rId6"/>
    <p:sldId id="268" r:id="rId7"/>
    <p:sldId id="267" r:id="rId8"/>
    <p:sldId id="269" r:id="rId9"/>
    <p:sldId id="270" r:id="rId10"/>
    <p:sldId id="271" r:id="rId11"/>
    <p:sldId id="272" r:id="rId12"/>
    <p:sldId id="273" r:id="rId13"/>
    <p:sldId id="274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Davies" initials="ID" lastIdx="1" clrIdx="0">
    <p:extLst>
      <p:ext uri="{19B8F6BF-5375-455C-9EA6-DF929625EA0E}">
        <p15:presenceInfo xmlns:p15="http://schemas.microsoft.com/office/powerpoint/2012/main" userId="Ian Davi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39" y="2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microsoft.com/office/2007/relationships/hdphoto" Target="../media/hdphoto1.wdp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4A9820-72F9-4718-8AD9-60F6BEF36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222" y="1919197"/>
            <a:ext cx="5462489" cy="10790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1A08DA-C466-4079-8347-72C603D6E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92" y="1110317"/>
            <a:ext cx="8815580" cy="570635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4907652" y="3507475"/>
            <a:ext cx="116607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" name="Picture 10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788" y="790828"/>
            <a:ext cx="1156507" cy="1156507"/>
          </a:xfrm>
          <a:prstGeom prst="rect">
            <a:avLst/>
          </a:prstGeom>
        </p:spPr>
      </p:pic>
      <p:cxnSp>
        <p:nvCxnSpPr>
          <p:cNvPr id="110" name="Straight Connector 109"/>
          <p:cNvCxnSpPr/>
          <p:nvPr/>
        </p:nvCxnSpPr>
        <p:spPr>
          <a:xfrm>
            <a:off x="3828623" y="46287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31254" y="2484229"/>
            <a:ext cx="1116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87898E4-5598-4781-8C53-A89EE7DE7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2045" y="1866583"/>
            <a:ext cx="1676545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663E3A-E78B-47C6-83D4-B28310C247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9332" y="2884716"/>
            <a:ext cx="1835055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B7BE82-2132-4F47-A9EC-5FF9268C37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3893" y="2998283"/>
            <a:ext cx="1950889" cy="11034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7FDDE2-723B-4E43-A26C-94A4C186D0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2565" y="4610102"/>
            <a:ext cx="3706689" cy="9083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11F718-9235-43CF-8437-41176CBF3F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9262" y="4572259"/>
            <a:ext cx="1670449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E68D7B-41B8-49CD-99FC-A2BC22AB92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3243" y="5606513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6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483FD6-A473-4C6F-B917-953B3557D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46" y="1149911"/>
            <a:ext cx="8785097" cy="528569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175566" y="4796971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8804714" y="865364"/>
            <a:ext cx="756000" cy="756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6D3235-2DDB-42AF-8184-97A9DAEA2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030" y="1953431"/>
            <a:ext cx="2578832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B0C011-8FB4-4878-81A1-1B6A03E86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907" y="1923542"/>
            <a:ext cx="2316681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D1FCF7-7E14-426E-8C91-D26F8FD65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8289" y="2238178"/>
            <a:ext cx="2481287" cy="25361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F17809-3008-4FAE-860C-75CBC1EA2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0363" y="3126978"/>
            <a:ext cx="1670449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17C5E8-E957-4F06-B446-E46CBE363F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5077" y="4194516"/>
            <a:ext cx="1682642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EBEC41-693D-472D-899A-DF864A05CB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7927" y="4271019"/>
            <a:ext cx="1438781" cy="6767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4F819C-55D5-458D-B628-CD8DD1ADC1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5769" y="5528270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9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83F368-5F59-47CD-9FB5-7A9740CF7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11" y="1183753"/>
            <a:ext cx="8785097" cy="53954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8E9C0C-E0A0-4657-BD33-DC23CB9CF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835" y="3816045"/>
            <a:ext cx="1670449" cy="85961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80538">
            <a:off x="8231369" y="846357"/>
            <a:ext cx="1428134" cy="142813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926842" y="3492518"/>
            <a:ext cx="11297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154908" y="4463784"/>
            <a:ext cx="50269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AEA71FB-B029-4CB5-A701-C66DE0A5F7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192" y="1790843"/>
            <a:ext cx="6370872" cy="1121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9B68D1-BE82-4422-83EF-0FD18F76F2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4720" y="1889199"/>
            <a:ext cx="1664352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DD113E-85A6-4113-B0DE-C41C2F304B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4185" y="2876051"/>
            <a:ext cx="1682642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FC66C4-F64B-435C-830D-C7D0D6A516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8602" y="2945973"/>
            <a:ext cx="1469263" cy="11034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3F3615-E7C8-43B3-B480-233F278AE1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6889" y="4021599"/>
            <a:ext cx="816935" cy="10851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F5C5C0-D505-478D-9B11-CD9DA020ED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6842" y="5350803"/>
            <a:ext cx="167044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8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5BAF06-1374-4D05-A437-29FEC759D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01" y="1145283"/>
            <a:ext cx="8785097" cy="55600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952888-1C79-4F5F-8E94-CCB541335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742" y="4242371"/>
            <a:ext cx="1670449" cy="85961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926842" y="3710886"/>
            <a:ext cx="11297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154908" y="4927814"/>
            <a:ext cx="50269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96059" y="740296"/>
            <a:ext cx="1331578" cy="16099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44DFEF-B015-463F-85AC-F481840401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003" y="1868447"/>
            <a:ext cx="5047926" cy="11156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363B25-6FAB-4440-9822-FE7C00657E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2860" y="1970455"/>
            <a:ext cx="1670449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DF8C8F-6BBE-4C78-A3C1-94902FBA17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8355" y="3117018"/>
            <a:ext cx="1682642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DF0701-EBAE-46CC-87EF-8346C26F03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2278" y="3045203"/>
            <a:ext cx="1335140" cy="11034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964B4C-A8B1-4B34-B9AD-4BB4B03495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9306" y="3998749"/>
            <a:ext cx="1999661" cy="12802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F21B09-FF49-4AE4-9185-B35AAB4CA5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4911" y="5522642"/>
            <a:ext cx="167044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5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AE7D86C-3F66-4194-B1D3-E6C86E8DA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153" y="3550520"/>
            <a:ext cx="5346655" cy="1079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EB1BD3-DE64-4199-88E3-C30375114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33" y="1077994"/>
            <a:ext cx="8785097" cy="556003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1407">
            <a:off x="7971011" y="795047"/>
            <a:ext cx="1654080" cy="132444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957170" y="4159096"/>
            <a:ext cx="1116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40697C6-D9E8-4ADE-85D9-DE312EACF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777" y="1870273"/>
            <a:ext cx="3676207" cy="10425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F5DFCC-4248-4B55-931B-D4A1F4A56B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7133" y="1946128"/>
            <a:ext cx="1670449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36F640-877E-42BE-8FC0-C0E7CD6157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0960" y="3508269"/>
            <a:ext cx="1682642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988462-B185-4052-BB80-ADE0EC91BA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5702" y="4791201"/>
            <a:ext cx="3218967" cy="9144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3E05D4-1F18-4D1A-9B4D-5155769E72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0960" y="4913248"/>
            <a:ext cx="1664352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9ECFC0-1D8B-4AF8-ACE0-E0842BA080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4415" y="5466548"/>
            <a:ext cx="16765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5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0B9C9B-8CFD-48AE-8CA5-1F9D8746D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17" y="1072395"/>
            <a:ext cx="8785097" cy="578560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395367" y="1716147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05721" y="1716147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Isosceles Triangle 57"/>
          <p:cNvSpPr/>
          <p:nvPr/>
        </p:nvSpPr>
        <p:spPr>
          <a:xfrm>
            <a:off x="2623501" y="3280350"/>
            <a:ext cx="571482" cy="5040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5163238" y="3362829"/>
            <a:ext cx="504000" cy="50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5749600" y="3362829"/>
            <a:ext cx="504000" cy="50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979" y="791790"/>
            <a:ext cx="1350389" cy="13503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2D22F2-25E7-4FD2-BBE9-6AB9FA86C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825" y="1130519"/>
            <a:ext cx="1670449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E383DC-3C46-4070-AFD9-7E3797844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101" y="1116738"/>
            <a:ext cx="1670449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9357DB-6F0C-4EB4-9F4A-65F539A41B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5433" y="1950313"/>
            <a:ext cx="4352921" cy="11217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76FC9F-4597-44F8-8A90-35B5189AC9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6069" y="2612554"/>
            <a:ext cx="2987299" cy="16826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608FB1-7870-4A19-8C0B-207091EBE8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5010" y="5040734"/>
            <a:ext cx="3779848" cy="560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86D4FC-20D1-4E90-88D9-B811574D21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9600" y="4910793"/>
            <a:ext cx="1682642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ACA9A2-1248-4F40-B4AC-BF6FE15FE5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1893" y="5589531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3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79C794-7566-47E2-AA8E-C65A3AD6B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58" y="1136592"/>
            <a:ext cx="8785097" cy="56575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CA973B-6192-4D18-B862-187AC953A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731" y="4010076"/>
            <a:ext cx="1676545" cy="85961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499828" y="1704234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359809" y="1716147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 rot="18934164">
            <a:off x="8332953" y="1053200"/>
            <a:ext cx="936000" cy="936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2" name="Straight Connector 71"/>
          <p:cNvCxnSpPr/>
          <p:nvPr/>
        </p:nvCxnSpPr>
        <p:spPr>
          <a:xfrm>
            <a:off x="3912933" y="4613483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959101B-1CBF-443E-9B14-83AD582E4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326" y="1091394"/>
            <a:ext cx="1670449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9E30D8-BDA0-4B99-B5C9-62DB1B217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138" y="1115125"/>
            <a:ext cx="1670449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BB02A2-9AC0-44F1-97EA-83D00F165D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8391" y="1212502"/>
            <a:ext cx="1908213" cy="11583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4C780C-5C8F-4A42-921D-B34E05D358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7266" y="3449945"/>
            <a:ext cx="1682642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EF6169-2B73-48F3-BC8C-C403CDAEDC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5462" y="2688664"/>
            <a:ext cx="2987299" cy="14387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93EE56-A1B8-4D3A-9A6B-0CA116AB53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4103" y="4155039"/>
            <a:ext cx="1304657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855FA5-4C44-47A6-92E7-00BFFB7707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83264" y="5429818"/>
            <a:ext cx="16765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7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A838B9-2053-4056-A1C3-657AC5E98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52" y="1114573"/>
            <a:ext cx="8785097" cy="5523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E47000-CE8C-4344-A019-BF1B6A85E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662" y="3261167"/>
            <a:ext cx="1676545" cy="85961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4152026" y="4627182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Isosceles Triangle 1"/>
          <p:cNvSpPr/>
          <p:nvPr/>
        </p:nvSpPr>
        <p:spPr>
          <a:xfrm rot="12936501">
            <a:off x="8077281" y="1113269"/>
            <a:ext cx="1214870" cy="1357007"/>
          </a:xfrm>
          <a:prstGeom prst="triangle">
            <a:avLst>
              <a:gd name="adj" fmla="val 8334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Connector 54"/>
          <p:cNvCxnSpPr/>
          <p:nvPr/>
        </p:nvCxnSpPr>
        <p:spPr>
          <a:xfrm>
            <a:off x="2871411" y="6021528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3238E92-C0C2-4B19-84E1-D59C11ECC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661" y="1180178"/>
            <a:ext cx="1664352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466EC6-21A8-4AB5-810D-8FA1DA226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5379" y="2499703"/>
            <a:ext cx="3212870" cy="13778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DFC9A2-0580-4E2A-B682-A0A2DBBE59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1679" y="3989197"/>
            <a:ext cx="1682642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59CA8E-AFEE-45E9-A4BE-E35559BBA9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5830" y="4072398"/>
            <a:ext cx="3664014" cy="11095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3C8EAC-E9E2-4FE5-BE1F-5A7DB0E85F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8579" y="5459424"/>
            <a:ext cx="16765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0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BE3486-5011-4C50-B4B4-ADE03723A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47" y="1125963"/>
            <a:ext cx="8785097" cy="5492972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2507121" y="4700655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Isosceles Triangle 1"/>
          <p:cNvSpPr/>
          <p:nvPr/>
        </p:nvSpPr>
        <p:spPr>
          <a:xfrm rot="12936501">
            <a:off x="7740908" y="1306551"/>
            <a:ext cx="1864399" cy="679037"/>
          </a:xfrm>
          <a:prstGeom prst="triangle">
            <a:avLst>
              <a:gd name="adj" fmla="val 83348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/>
          <p:cNvCxnSpPr/>
          <p:nvPr/>
        </p:nvCxnSpPr>
        <p:spPr>
          <a:xfrm>
            <a:off x="3612154" y="5985819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1EFE393-F569-4C64-8C3D-B3576FE53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541" y="1125963"/>
            <a:ext cx="1664352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FB9E-7E20-4759-B78A-43A0ECDD1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630" y="2824846"/>
            <a:ext cx="5419814" cy="1127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F6D696-BC00-4206-99D5-BB8ED39C1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797" y="2999194"/>
            <a:ext cx="1682642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57AE9F-3835-4FA0-8CF4-FE04723DD1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8992" y="4110617"/>
            <a:ext cx="1676545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3FED9C-432E-486A-ABDC-5061C47238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9629" y="4936100"/>
            <a:ext cx="4633362" cy="3840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6A744F-30D5-46C4-90CF-72A343FFE6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0234" y="5341290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8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E17EF8-282A-4F73-83E4-82249A08E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37" y="1082011"/>
            <a:ext cx="8785097" cy="5444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2404407" y="3472357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73887" y="3466809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832689" y="973540"/>
            <a:ext cx="700376" cy="141936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/>
          <p:cNvCxnSpPr/>
          <p:nvPr/>
        </p:nvCxnSpPr>
        <p:spPr>
          <a:xfrm>
            <a:off x="2512541" y="4716572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078738" y="5947147"/>
            <a:ext cx="5661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ECC9FD3-5064-4B15-810E-171DAE90C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39" y="1947856"/>
            <a:ext cx="2597121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9EBD3E-6C17-427E-AFD3-92E52818B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106" y="1947856"/>
            <a:ext cx="2316681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CD6015-65C4-4C2B-A69A-ECD190249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6634" y="2849647"/>
            <a:ext cx="167654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82B308-723A-4A0A-8D6D-BBC3245699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5961" y="2802725"/>
            <a:ext cx="1676545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9F79C6-DEA9-4E2E-A631-6B180E2E44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2380" y="2776360"/>
            <a:ext cx="2115495" cy="1274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994049-5489-430C-8CB1-7089D72096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8182" y="4145495"/>
            <a:ext cx="1676545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1F2516-2033-4D14-98B7-BFA76D624C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3179" y="4113237"/>
            <a:ext cx="1627773" cy="7925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830E62-7D64-4F1A-8638-0EEA1403E2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6343" y="5309765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4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78F974BB55646ABEAD4523BF014B1" ma:contentTypeVersion="5" ma:contentTypeDescription="Create a new document." ma:contentTypeScope="" ma:versionID="8cf37f3212e4b8fcf61999cb68f8ee09">
  <xsd:schema xmlns:xsd="http://www.w3.org/2001/XMLSchema" xmlns:xs="http://www.w3.org/2001/XMLSchema" xmlns:p="http://schemas.microsoft.com/office/2006/metadata/properties" xmlns:ns2="4921e149-a19a-41e8-bd6b-88f26a43303e" targetNamespace="http://schemas.microsoft.com/office/2006/metadata/properties" ma:root="true" ma:fieldsID="1bcd643c51a65dc9ef3ee389ce08abcf" ns2:_="">
    <xsd:import namespace="4921e149-a19a-41e8-bd6b-88f26a433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1e149-a19a-41e8-bd6b-88f26a43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0BEC18-2841-4431-9972-29E0F00825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21e149-a19a-41e8-bd6b-88f26a433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1E8029-431C-4F83-8516-0BCD675967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687B66-445A-4252-8A74-462AA5F98A2E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4921e149-a19a-41e8-bd6b-88f26a43303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22650</TotalTime>
  <Words>80</Words>
  <Application>Microsoft Office PowerPoint</Application>
  <PresentationFormat>A4 Paper (210x297 mm)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Bariol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Ms Lancaster</cp:lastModifiedBy>
  <cp:revision>203</cp:revision>
  <dcterms:created xsi:type="dcterms:W3CDTF">2019-10-15T10:24:11Z</dcterms:created>
  <dcterms:modified xsi:type="dcterms:W3CDTF">2020-07-09T10:35:16Z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0x0101006D078F974BB55646ABEAD4523BF014B1</vt:lpwstr>
  </property>
</Properties>
</file>