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265" r:id="rId5"/>
    <p:sldId id="266" r:id="rId6"/>
    <p:sldId id="267" r:id="rId7"/>
    <p:sldId id="268" r:id="rId8"/>
    <p:sldId id="269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39" y="2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7.png"/><Relationship Id="rId7" Type="http://schemas.openxmlformats.org/officeDocument/2006/relationships/image" Target="../media/image4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29.png"/><Relationship Id="rId10" Type="http://schemas.openxmlformats.org/officeDocument/2006/relationships/image" Target="../media/image43.png"/><Relationship Id="rId4" Type="http://schemas.openxmlformats.org/officeDocument/2006/relationships/image" Target="../media/image38.png"/><Relationship Id="rId9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D00308-D9B7-4F60-A9A2-F413D6A55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97" y="1167718"/>
            <a:ext cx="8785097" cy="539542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87354" y="3333574"/>
            <a:ext cx="1679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FF0000"/>
                </a:solidFill>
                <a:latin typeface="KG Primary Penmanship" panose="02000506000000020003" pitchFamily="2" charset="0"/>
              </a:rPr>
              <a:t>b</a:t>
            </a:r>
            <a:endParaRPr lang="en-GB" sz="3200" dirty="0">
              <a:solidFill>
                <a:srgbClr val="FF0000"/>
              </a:solidFill>
              <a:latin typeface="KG Primary Penmanship" panose="02000506000000020003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 rot="18807960">
            <a:off x="8265004" y="1152995"/>
            <a:ext cx="1080000" cy="108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3" name="Straight Connector 72"/>
          <p:cNvCxnSpPr/>
          <p:nvPr/>
        </p:nvCxnSpPr>
        <p:spPr>
          <a:xfrm>
            <a:off x="3903744" y="1637379"/>
            <a:ext cx="4289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D6452FDC-854A-4A2C-A726-561C62CBA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252" y="1963051"/>
            <a:ext cx="2651990" cy="5182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2EB3BED-75C0-453E-8B99-ED8D08641F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4530" y="1086573"/>
            <a:ext cx="1664352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935CA1-DC75-4376-AD34-207A7881CF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1396" y="3395053"/>
            <a:ext cx="4267570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3B006E-39A9-4136-AF61-013FE1FC8E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2542" y="4392960"/>
            <a:ext cx="1670449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D5CE9C-81FA-44F4-A167-814B040283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3000" y="5154845"/>
            <a:ext cx="707197" cy="10973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F31F7AD-1222-4A4E-AB20-F9776832F7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63744" y="5440883"/>
            <a:ext cx="167654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3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1C4146-DBF8-4C4B-AF09-DA5BFD6B8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10" y="1268799"/>
            <a:ext cx="8785097" cy="533446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2</a:t>
            </a:r>
          </a:p>
        </p:txBody>
      </p:sp>
      <p:sp>
        <p:nvSpPr>
          <p:cNvPr id="2" name="Rectangle 1"/>
          <p:cNvSpPr/>
          <p:nvPr/>
        </p:nvSpPr>
        <p:spPr>
          <a:xfrm>
            <a:off x="7710985" y="1178257"/>
            <a:ext cx="1760561" cy="277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46192" y="2101751"/>
            <a:ext cx="1171235" cy="1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612FA6B-E842-476C-907F-87079D0FD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917" y="1879228"/>
            <a:ext cx="1664352" cy="4450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3B028EA-8E9D-441F-B89D-EA2EE58360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2899" y="3111313"/>
            <a:ext cx="4096867" cy="8352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C9A02F-9CE4-4AF8-8DF7-5C823781BF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8749" y="3174351"/>
            <a:ext cx="1664352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0CF19AB-14D3-4CC8-8D89-76B0AD64DA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7226" y="3916247"/>
            <a:ext cx="1914310" cy="121320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477CCC3-AE26-498C-8BF1-4C5FF589BA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5414" y="4186304"/>
            <a:ext cx="1670449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83B5C7F-3E72-427B-986F-28FAF07442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91370" y="5129456"/>
            <a:ext cx="920576" cy="105469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467E76E-7442-4A45-B535-8B523722252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85414" y="5249937"/>
            <a:ext cx="167654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48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98E621-7A72-4819-AB90-D7A52F6F1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601" y="1710827"/>
            <a:ext cx="5054022" cy="124978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1949D5E-00AE-4640-ADA5-EA5C82BE0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78" y="1163586"/>
            <a:ext cx="8785097" cy="564538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3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949770" y="2537778"/>
            <a:ext cx="11096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359" y="737879"/>
            <a:ext cx="1393763" cy="13937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31DADE-BE29-4CB9-94EA-6A2A58659B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937" y="1921374"/>
            <a:ext cx="1670449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28D9246-133A-4D31-8111-4728706570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4998" y="3154183"/>
            <a:ext cx="2243522" cy="9510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C84DA3-ABF0-476C-99A3-0C99EF91BC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32269" y="3064413"/>
            <a:ext cx="1664352" cy="7291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A0B263E-EAFF-49D9-AD4E-1884CEF8AD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88072" y="4520228"/>
            <a:ext cx="3231160" cy="6950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2B2CB0E-A209-41F1-ACB0-E5990008395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883" y="4437924"/>
            <a:ext cx="1670449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C05D0AD-5A58-4DD0-9AB6-0FC8BA676C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81398" y="5215232"/>
            <a:ext cx="2901948" cy="135952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02051BE-5057-4FE5-9559-69EEB756790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19232" y="5547492"/>
            <a:ext cx="167654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82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57B836F-700D-48E5-BE9F-ABEF8B265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025" y="1099577"/>
            <a:ext cx="5102794" cy="159729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3751DA-CA27-48DA-9965-318D0F4A5A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74" y="1188706"/>
            <a:ext cx="8785097" cy="533446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4</a:t>
            </a:r>
          </a:p>
        </p:txBody>
      </p:sp>
      <p:sp>
        <p:nvSpPr>
          <p:cNvPr id="3" name="Right Triangle 2"/>
          <p:cNvSpPr/>
          <p:nvPr/>
        </p:nvSpPr>
        <p:spPr>
          <a:xfrm rot="11808608">
            <a:off x="7592451" y="1255269"/>
            <a:ext cx="1816761" cy="982164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3223875" y="2574006"/>
            <a:ext cx="131865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84A28E16-03D3-4D65-81D9-2D3944D1EC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2433" y="1965884"/>
            <a:ext cx="1664352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8382562-921A-47D0-B2A1-E65A4A298C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9283" y="2913866"/>
            <a:ext cx="1914310" cy="11461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992F26F-BCFB-43E3-B387-B88A88EA42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52931" y="2849852"/>
            <a:ext cx="670618" cy="127417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0F82260-D0F3-4D1C-8C6D-DB4C27E993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52849" y="4046642"/>
            <a:ext cx="1158340" cy="101812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1B7CD97-8873-40C7-AA76-75AAB25E4A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00017" y="4256433"/>
            <a:ext cx="1670449" cy="8596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75A9A64-B731-460C-950B-F4DAAADD6B8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73889" y="5136795"/>
            <a:ext cx="2548349" cy="1365622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642AFA55-4DD6-44A8-B322-A8A08996D39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16819" y="5414645"/>
            <a:ext cx="167654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73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9BE9FC7-677C-468D-901D-7D6D30634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959" y="989680"/>
            <a:ext cx="5114987" cy="17253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8EE792C-17B7-4C2F-9872-520352CD4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424" y="1246977"/>
            <a:ext cx="8785097" cy="552345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5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223875" y="2574006"/>
            <a:ext cx="131865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5901">
            <a:off x="8130066" y="1019986"/>
            <a:ext cx="1451652" cy="7661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500D981-1EDB-497C-B34D-9F0D840BB6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1026" y="1999056"/>
            <a:ext cx="1664352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79648B9-2CCD-41A2-8F04-063FDFE0A9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8161" y="2911643"/>
            <a:ext cx="2280102" cy="9510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4ED670E-A7E8-4E72-BB4E-55AB94EF13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45081" y="3478619"/>
            <a:ext cx="1670449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A27C62B-B81B-4B17-A25E-6994BD7422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91197" y="4329084"/>
            <a:ext cx="1999661" cy="11522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1BB49C4-DF2B-45D1-83BC-2D1530F1978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98701" y="4521900"/>
            <a:ext cx="1676545" cy="85351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52093E5-5E27-480E-B3CC-5F3A68E607D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36603" y="5552361"/>
            <a:ext cx="167654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93ACCE-A6D5-4996-9985-3EE0CF1131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F4BFA1-982E-4A69-9FE4-869ECD1C00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11F7BE-AB8B-430F-A6CE-88281EB7F43B}">
  <ds:schemaRefs>
    <ds:schemaRef ds:uri="4921e149-a19a-41e8-bd6b-88f26a43303e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19394</TotalTime>
  <Words>41</Words>
  <Application>Microsoft Office PowerPoint</Application>
  <PresentationFormat>A4 Paper (210x297 mm)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Bariol</vt:lpstr>
      <vt:lpstr>Calibri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167</cp:revision>
  <dcterms:created xsi:type="dcterms:W3CDTF">2019-10-15T10:24:11Z</dcterms:created>
  <dcterms:modified xsi:type="dcterms:W3CDTF">2020-07-09T10:34:32Z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