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Davies" initials="ID" lastIdx="1" clrIdx="0">
    <p:extLst>
      <p:ext uri="{19B8F6BF-5375-455C-9EA6-DF929625EA0E}">
        <p15:presenceInfo xmlns:p15="http://schemas.microsoft.com/office/powerpoint/2012/main" userId="Ian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4" autoAdjust="0"/>
    <p:restoredTop sz="94650"/>
  </p:normalViewPr>
  <p:slideViewPr>
    <p:cSldViewPr snapToGrid="0" snapToObjects="1">
      <p:cViewPr varScale="1">
        <p:scale>
          <a:sx n="74" d="100"/>
          <a:sy n="74" d="100"/>
        </p:scale>
        <p:origin x="27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9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BF2E-605A-DD44-BAE4-1590D24E83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6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png"/><Relationship Id="rId7" Type="http://schemas.openxmlformats.org/officeDocument/2006/relationships/image" Target="../media/image80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png"/><Relationship Id="rId10" Type="http://schemas.openxmlformats.org/officeDocument/2006/relationships/image" Target="../media/image27.emf"/><Relationship Id="rId4" Type="http://schemas.openxmlformats.org/officeDocument/2006/relationships/image" Target="../media/image4.png"/><Relationship Id="rId9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4.png"/><Relationship Id="rId7" Type="http://schemas.openxmlformats.org/officeDocument/2006/relationships/image" Target="../media/image3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7.png"/><Relationship Id="rId7" Type="http://schemas.openxmlformats.org/officeDocument/2006/relationships/image" Target="../media/image40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5.png"/><Relationship Id="rId7" Type="http://schemas.openxmlformats.org/officeDocument/2006/relationships/image" Target="../media/image48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8.emf"/><Relationship Id="rId3" Type="http://schemas.openxmlformats.org/officeDocument/2006/relationships/image" Target="../media/image51.emf"/><Relationship Id="rId7" Type="http://schemas.openxmlformats.org/officeDocument/2006/relationships/image" Target="../media/image22.png"/><Relationship Id="rId12" Type="http://schemas.openxmlformats.org/officeDocument/2006/relationships/image" Target="../media/image5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56.emf"/><Relationship Id="rId5" Type="http://schemas.openxmlformats.org/officeDocument/2006/relationships/image" Target="../media/image53.png"/><Relationship Id="rId10" Type="http://schemas.openxmlformats.org/officeDocument/2006/relationships/image" Target="../media/image55.emf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15.png"/><Relationship Id="rId7" Type="http://schemas.openxmlformats.org/officeDocument/2006/relationships/image" Target="../media/image63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emf"/><Relationship Id="rId4" Type="http://schemas.openxmlformats.org/officeDocument/2006/relationships/image" Target="../media/image60.png"/><Relationship Id="rId9" Type="http://schemas.openxmlformats.org/officeDocument/2006/relationships/image" Target="../media/image6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emf"/><Relationship Id="rId5" Type="http://schemas.openxmlformats.org/officeDocument/2006/relationships/image" Target="../media/image70.png"/><Relationship Id="rId4" Type="http://schemas.openxmlformats.org/officeDocument/2006/relationships/image" Target="../media/image69.emf"/><Relationship Id="rId9" Type="http://schemas.openxmlformats.org/officeDocument/2006/relationships/image" Target="../media/image7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FCDC8F-828A-B64B-92BA-F31BA19BE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40" y="1120598"/>
            <a:ext cx="8788400" cy="5727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850" y="911491"/>
            <a:ext cx="908383" cy="914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92" y="1646412"/>
            <a:ext cx="1055065" cy="1044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32" y="1646412"/>
            <a:ext cx="1055065" cy="1044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52" y="1646412"/>
            <a:ext cx="1055065" cy="1044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12" y="1646412"/>
            <a:ext cx="1055065" cy="1044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72" y="1646412"/>
            <a:ext cx="1055065" cy="1044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32" y="1646412"/>
            <a:ext cx="1055065" cy="104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036">
            <a:off x="5830197" y="2700511"/>
            <a:ext cx="1502946" cy="1704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EC730A-9C2F-0D44-B57B-104491538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052" y="1821915"/>
            <a:ext cx="16764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EF94F0-20D7-D942-B6CC-A0C858548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2464" y="3159749"/>
            <a:ext cx="16891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4429DF-F81E-2A4B-A635-076CD3B9BC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0236" y="4429346"/>
            <a:ext cx="8128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FBCA43-C30C-5C4B-B1A2-ED07CDB22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6192" y="4429346"/>
            <a:ext cx="8255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D8F4D-4422-014E-BCAB-D1FE3F5B83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6336" y="4416248"/>
            <a:ext cx="8128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6E74D8-192C-7B49-ADAF-9F18C09978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3780" y="4416248"/>
            <a:ext cx="16764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C2B08-9A13-264A-9200-921FECCCE8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4967" y="5502053"/>
            <a:ext cx="1689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219068" y="1939902"/>
            <a:ext cx="1182756" cy="5847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260764" y="1939903"/>
            <a:ext cx="1371600" cy="5847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A2E0B3-37D6-814B-8371-F6BD78EC4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22" y="1150086"/>
            <a:ext cx="8775700" cy="5676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51" y="654673"/>
            <a:ext cx="1801527" cy="1801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531" y="2428871"/>
            <a:ext cx="1760903" cy="176090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1946344" y="523624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06416" y="523624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15486CA-5960-984D-A483-82C6F897A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848" y="1827962"/>
            <a:ext cx="24511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AC523A-8BF8-5647-AD7E-17D9DFF88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037" y="2744245"/>
            <a:ext cx="19685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768A6-7559-5D47-935A-3623591D8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4164" y="4606357"/>
            <a:ext cx="16764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8CD213-31C8-AE47-B69D-831066762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998" y="4621664"/>
            <a:ext cx="16764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F9E38C-C824-F746-8266-55C4F3D9E8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1220" y="5637044"/>
            <a:ext cx="16764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8737" y="4504264"/>
            <a:ext cx="81083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09BD-0E92-3349-A0D3-5413BE1DF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12" y="1109625"/>
            <a:ext cx="8788400" cy="5651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3" name="Rectangle 2"/>
          <p:cNvSpPr/>
          <p:nvPr/>
        </p:nvSpPr>
        <p:spPr>
          <a:xfrm rot="2161762">
            <a:off x="8238276" y="1322626"/>
            <a:ext cx="1440872" cy="27487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34" y="2819375"/>
            <a:ext cx="1252572" cy="1116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43" y="2819375"/>
            <a:ext cx="1252572" cy="1116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52" y="2819375"/>
            <a:ext cx="1252572" cy="1116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61" y="2819375"/>
            <a:ext cx="1252572" cy="1116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70" y="2802617"/>
            <a:ext cx="1252572" cy="111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551">
            <a:off x="3882842" y="5384837"/>
            <a:ext cx="1082662" cy="100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987">
            <a:off x="4585661" y="5103315"/>
            <a:ext cx="1082662" cy="100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551">
            <a:off x="5338154" y="5421517"/>
            <a:ext cx="1082662" cy="1008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987">
            <a:off x="6040973" y="5139995"/>
            <a:ext cx="1082662" cy="10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F03CC-694C-354A-B982-2B7FA30EB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924" y="1675898"/>
            <a:ext cx="52705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2144A-981E-974C-BD20-3734160639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0502" y="2990850"/>
            <a:ext cx="16764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EBD558-85B3-C446-AB5B-AA063315B6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561" y="4151868"/>
            <a:ext cx="16764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EA641-B113-BC40-83D9-B98278AFC3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5503" y="5474701"/>
            <a:ext cx="1676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9120A2-8CD1-F445-8271-278ADB1FE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63" y="1060797"/>
            <a:ext cx="8788400" cy="5829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25" name="Isosceles Triangle 24"/>
          <p:cNvSpPr/>
          <p:nvPr/>
        </p:nvSpPr>
        <p:spPr>
          <a:xfrm>
            <a:off x="8811879" y="869884"/>
            <a:ext cx="748999" cy="159534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5" y="2796116"/>
            <a:ext cx="909539" cy="9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38" y="2796116"/>
            <a:ext cx="909539" cy="90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41" y="2796116"/>
            <a:ext cx="909539" cy="90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44" y="2796116"/>
            <a:ext cx="909539" cy="9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50" y="2614497"/>
            <a:ext cx="1144453" cy="11402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88" y="2614497"/>
            <a:ext cx="1144453" cy="11402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A23255-5534-7C42-B910-9BD8B76F7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514" y="1066663"/>
            <a:ext cx="16891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D5006-1C15-874E-87ED-1E48BC4A5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6711" y="2733769"/>
            <a:ext cx="1473200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0CE7B4-5470-F54B-A336-9AAEC1931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7418" y="4645331"/>
            <a:ext cx="24511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ED806-500B-E445-AEEE-6952641038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5274" y="4650023"/>
            <a:ext cx="8255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A608F5-AC8A-5D42-BAA7-7559F4F5D7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8749" y="4645331"/>
            <a:ext cx="8128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95A563-228F-F946-9C81-7E4C33F5FE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9524" y="4645331"/>
            <a:ext cx="7747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42991" y="5487038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6DFF68-B587-2743-A2BD-DDDD66163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9" y="1085132"/>
            <a:ext cx="8788400" cy="558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8" name="Oval 7"/>
          <p:cNvSpPr/>
          <p:nvPr/>
        </p:nvSpPr>
        <p:spPr>
          <a:xfrm>
            <a:off x="8515719" y="961529"/>
            <a:ext cx="936000" cy="93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4" y="2779731"/>
            <a:ext cx="1090950" cy="97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59" y="2644364"/>
            <a:ext cx="1234768" cy="12347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3" y="2767867"/>
            <a:ext cx="1090950" cy="972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78" y="2775748"/>
            <a:ext cx="1090950" cy="9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FC1884-7A47-A242-95E3-1311332B5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657" y="1096986"/>
            <a:ext cx="18669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BD19CD-678B-5B4D-93FB-8AB0BEA05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158" y="2841117"/>
            <a:ext cx="2286000" cy="82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E5D5D-D406-EE46-BEB3-F52339436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2657" y="4497201"/>
            <a:ext cx="17399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3572-F22D-EE43-B274-3A7A441ABA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2657" y="5422602"/>
            <a:ext cx="1676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8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3E23EF-FA13-4641-BC7C-51227BD8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8" y="1065878"/>
            <a:ext cx="8788400" cy="5918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53" y="802348"/>
            <a:ext cx="1321045" cy="13210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676" y="1669009"/>
            <a:ext cx="1511344" cy="151134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20" y="3384653"/>
            <a:ext cx="1174449" cy="1080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0" y="3384653"/>
            <a:ext cx="1174449" cy="1080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40" y="3384653"/>
            <a:ext cx="1174449" cy="108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00" y="3384653"/>
            <a:ext cx="1174449" cy="108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3384653"/>
            <a:ext cx="1174449" cy="108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75" y="3218805"/>
            <a:ext cx="1366569" cy="1361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5058CC-1088-8945-9ADF-997AF5817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336" y="1967054"/>
            <a:ext cx="24638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D0361-728F-864D-9E39-C43371116E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8853" y="4938570"/>
            <a:ext cx="17526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51AC5C-668D-F947-9129-C933C0C0CF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8853" y="5757578"/>
            <a:ext cx="1676400" cy="86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9939" y="3393987"/>
            <a:ext cx="2530059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788698-B791-1E4B-A44B-0632002A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8" y="1147494"/>
            <a:ext cx="8788400" cy="5461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329" y="1603681"/>
            <a:ext cx="1577622" cy="15776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66" y="4257896"/>
            <a:ext cx="1366569" cy="1361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87" y="878099"/>
            <a:ext cx="1327534" cy="1327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8623CA-2078-4442-9D51-1D31F569C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652" y="1921029"/>
            <a:ext cx="2463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F22ED-CEDA-CA4C-9342-47E23A2B7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4655" y="2936732"/>
            <a:ext cx="19558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1C538E-9C75-F640-AE1F-BD4544718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6858" y="5443786"/>
            <a:ext cx="1689100" cy="87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6086" y="4544131"/>
            <a:ext cx="359695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88A02-BB22-AF4B-9D14-8B5388F9A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66" y="1147352"/>
            <a:ext cx="8788400" cy="5651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6431">
            <a:off x="8340140" y="956661"/>
            <a:ext cx="1457804" cy="11672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869" y="1647211"/>
            <a:ext cx="1496853" cy="14968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64" y="4154771"/>
            <a:ext cx="1610363" cy="1610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60" y="4157956"/>
            <a:ext cx="1487079" cy="14816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58" y="4157956"/>
            <a:ext cx="1487079" cy="14816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56" y="4157956"/>
            <a:ext cx="1487079" cy="14816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551">
            <a:off x="3802115" y="5600807"/>
            <a:ext cx="1082662" cy="100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551">
            <a:off x="5442838" y="5664680"/>
            <a:ext cx="1082662" cy="100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49" y="5523013"/>
            <a:ext cx="1105818" cy="10295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8994">
            <a:off x="6217578" y="5539457"/>
            <a:ext cx="1105818" cy="1029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CAA55F-7B2A-424C-A8ED-827F511FD2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8457" y="1967749"/>
            <a:ext cx="24638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BC191F-914D-FD43-B563-58FE84B358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2245" y="2910312"/>
            <a:ext cx="16764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3A6097-046B-9B43-A4F1-1AD1111CD0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6546" y="4316513"/>
            <a:ext cx="1206500" cy="120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6C75C1-2869-134A-BC31-9FA3F360A7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6066" y="5621114"/>
            <a:ext cx="1676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0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53606C-7239-014E-824B-0EC1E3B76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0" y="1047562"/>
            <a:ext cx="8788400" cy="5702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551">
            <a:off x="3802115" y="5600807"/>
            <a:ext cx="1082662" cy="100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551">
            <a:off x="5442838" y="5664680"/>
            <a:ext cx="1082662" cy="10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6890" y="463125"/>
            <a:ext cx="1356014" cy="1974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687" y="1652032"/>
            <a:ext cx="1538947" cy="1538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3567">
            <a:off x="4509301" y="5405993"/>
            <a:ext cx="1193223" cy="11109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605">
            <a:off x="6123057" y="5485443"/>
            <a:ext cx="1193223" cy="1110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A8F732-F689-BB42-A3DB-476921314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7768" y="1989705"/>
            <a:ext cx="24638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F02AC-F44C-0940-BEB4-562AC071DD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0532" y="2931291"/>
            <a:ext cx="17145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B48BCD-E692-C04C-9722-AB8E6382F5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5168" y="4563108"/>
            <a:ext cx="16764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AA14B9-EFA0-7B4B-B2D9-A1BD9B0A3B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7861" y="5630459"/>
            <a:ext cx="1676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17DC48-033B-294D-83A1-D9E59F248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312" y="1911827"/>
            <a:ext cx="1625600" cy="596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BC9F87-F930-2741-BD6D-6A0961325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681" y="1911827"/>
            <a:ext cx="1384300" cy="59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D44EC8-71A9-734C-8D49-D4D1C0E16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09" y="1137303"/>
            <a:ext cx="8788400" cy="5435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39" y="707997"/>
            <a:ext cx="1713508" cy="1713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E96680-7926-934A-A566-4317B7CF9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979" y="1778477"/>
            <a:ext cx="24511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456BF-9180-A14F-A721-9C26CAC74A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486" y="2707580"/>
            <a:ext cx="19304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636A37-A4D4-9347-B310-B79656DB8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086" y="4369904"/>
            <a:ext cx="16764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FE2EE3-6144-7D4F-BB24-32476AB65E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1779" y="5373060"/>
            <a:ext cx="1676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A7A2D5-F956-428F-9994-B5FFA27CD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F68383-A1AA-4DC2-8120-54BB7F1B40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78E484-737A-4E37-8E72-87185D08C53A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4921e149-a19a-41e8-bd6b-88f26a43303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27237</TotalTime>
  <Words>82</Words>
  <Application>Microsoft Office PowerPoint</Application>
  <PresentationFormat>A4 Paper (210x297 mm)</PresentationFormat>
  <Paragraphs>12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230</cp:revision>
  <dcterms:created xsi:type="dcterms:W3CDTF">2019-10-15T10:24:11Z</dcterms:created>
  <dcterms:modified xsi:type="dcterms:W3CDTF">2020-07-09T10:36:50Z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