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51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.png"/><Relationship Id="rId7" Type="http://schemas.openxmlformats.org/officeDocument/2006/relationships/image" Target="../media/image58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5.png"/><Relationship Id="rId7" Type="http://schemas.openxmlformats.org/officeDocument/2006/relationships/image" Target="../media/image64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10" Type="http://schemas.openxmlformats.org/officeDocument/2006/relationships/image" Target="../media/image67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5.png"/><Relationship Id="rId7" Type="http://schemas.openxmlformats.org/officeDocument/2006/relationships/image" Target="../media/image70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10" Type="http://schemas.openxmlformats.org/officeDocument/2006/relationships/image" Target="../media/image73.png"/><Relationship Id="rId4" Type="http://schemas.openxmlformats.org/officeDocument/2006/relationships/image" Target="../media/image69.png"/><Relationship Id="rId9" Type="http://schemas.openxmlformats.org/officeDocument/2006/relationships/image" Target="../media/image7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5.png"/><Relationship Id="rId7" Type="http://schemas.openxmlformats.org/officeDocument/2006/relationships/image" Target="../media/image77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6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5.png"/><Relationship Id="rId7" Type="http://schemas.openxmlformats.org/officeDocument/2006/relationships/image" Target="../media/image81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0.png"/><Relationship Id="rId5" Type="http://schemas.openxmlformats.org/officeDocument/2006/relationships/image" Target="../media/image62.png"/><Relationship Id="rId4" Type="http://schemas.openxmlformats.org/officeDocument/2006/relationships/image" Target="../media/image63.png"/><Relationship Id="rId9" Type="http://schemas.openxmlformats.org/officeDocument/2006/relationships/image" Target="../media/image8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3" Type="http://schemas.openxmlformats.org/officeDocument/2006/relationships/image" Target="../media/image5.png"/><Relationship Id="rId7" Type="http://schemas.openxmlformats.org/officeDocument/2006/relationships/image" Target="../media/image87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6.png"/><Relationship Id="rId11" Type="http://schemas.openxmlformats.org/officeDocument/2006/relationships/image" Target="../media/image91.png"/><Relationship Id="rId5" Type="http://schemas.openxmlformats.org/officeDocument/2006/relationships/image" Target="../media/image85.png"/><Relationship Id="rId10" Type="http://schemas.openxmlformats.org/officeDocument/2006/relationships/image" Target="../media/image90.png"/><Relationship Id="rId4" Type="http://schemas.openxmlformats.org/officeDocument/2006/relationships/image" Target="../media/image21.png"/><Relationship Id="rId9" Type="http://schemas.openxmlformats.org/officeDocument/2006/relationships/image" Target="../media/image8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3" Type="http://schemas.openxmlformats.org/officeDocument/2006/relationships/image" Target="../media/image21.png"/><Relationship Id="rId7" Type="http://schemas.openxmlformats.org/officeDocument/2006/relationships/image" Target="../media/image95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4.png"/><Relationship Id="rId5" Type="http://schemas.openxmlformats.org/officeDocument/2006/relationships/image" Target="../media/image93.png"/><Relationship Id="rId10" Type="http://schemas.openxmlformats.org/officeDocument/2006/relationships/image" Target="../media/image97.png"/><Relationship Id="rId4" Type="http://schemas.openxmlformats.org/officeDocument/2006/relationships/image" Target="../media/image86.png"/><Relationship Id="rId9" Type="http://schemas.openxmlformats.org/officeDocument/2006/relationships/image" Target="../media/image8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3" Type="http://schemas.openxmlformats.org/officeDocument/2006/relationships/image" Target="../media/image21.png"/><Relationship Id="rId7" Type="http://schemas.openxmlformats.org/officeDocument/2006/relationships/image" Target="../media/image102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1.png"/><Relationship Id="rId5" Type="http://schemas.openxmlformats.org/officeDocument/2006/relationships/image" Target="../media/image100.png"/><Relationship Id="rId4" Type="http://schemas.openxmlformats.org/officeDocument/2006/relationships/image" Target="../media/image9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png"/><Relationship Id="rId7" Type="http://schemas.openxmlformats.org/officeDocument/2006/relationships/image" Target="../media/image109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8.png"/><Relationship Id="rId5" Type="http://schemas.openxmlformats.org/officeDocument/2006/relationships/image" Target="../media/image107.png"/><Relationship Id="rId4" Type="http://schemas.openxmlformats.org/officeDocument/2006/relationships/image" Target="../media/image10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3" Type="http://schemas.openxmlformats.org/officeDocument/2006/relationships/image" Target="../media/image111.png"/><Relationship Id="rId7" Type="http://schemas.openxmlformats.org/officeDocument/2006/relationships/image" Target="../media/image115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4.png"/><Relationship Id="rId5" Type="http://schemas.openxmlformats.org/officeDocument/2006/relationships/image" Target="../media/image113.png"/><Relationship Id="rId4" Type="http://schemas.openxmlformats.org/officeDocument/2006/relationships/image" Target="../media/image1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png"/><Relationship Id="rId7" Type="http://schemas.openxmlformats.org/officeDocument/2006/relationships/image" Target="../media/image120.png"/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9.png"/><Relationship Id="rId5" Type="http://schemas.openxmlformats.org/officeDocument/2006/relationships/image" Target="../media/image118.png"/><Relationship Id="rId4" Type="http://schemas.openxmlformats.org/officeDocument/2006/relationships/image" Target="../media/image28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2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16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5.png"/><Relationship Id="rId7" Type="http://schemas.openxmlformats.org/officeDocument/2006/relationships/image" Target="../media/image35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0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2.png"/><Relationship Id="rId7" Type="http://schemas.openxmlformats.org/officeDocument/2006/relationships/image" Target="../media/image45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21.png"/><Relationship Id="rId9" Type="http://schemas.openxmlformats.org/officeDocument/2006/relationships/image" Target="../media/image4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21.png"/><Relationship Id="rId7" Type="http://schemas.openxmlformats.org/officeDocument/2006/relationships/image" Target="../media/image52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058207"/>
            <a:ext cx="7285351" cy="557832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469" y="1652370"/>
            <a:ext cx="970056" cy="11243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291" y="1717990"/>
            <a:ext cx="1081290" cy="10587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08243" y="2545153"/>
            <a:ext cx="1139962" cy="2581221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2133600" y="3408219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603161" y="3408219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3105042" y="3408219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591456" y="3404679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4061017" y="3408219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2133600" y="3897020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603161" y="3897020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937820" y="5583382"/>
            <a:ext cx="2105171" cy="789709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3094197" y="3904891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3563758" y="3904891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065639" y="3904891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7597" y="1817565"/>
            <a:ext cx="1158340" cy="85961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55249" y="3425007"/>
            <a:ext cx="1158340" cy="85961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14173" y="4504194"/>
            <a:ext cx="1158340" cy="85961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93343" y="5570362"/>
            <a:ext cx="2017951" cy="859611"/>
          </a:xfrm>
          <a:prstGeom prst="rect">
            <a:avLst/>
          </a:prstGeom>
        </p:spPr>
      </p:pic>
      <p:sp>
        <p:nvSpPr>
          <p:cNvPr id="31" name="Oval 30"/>
          <p:cNvSpPr/>
          <p:nvPr/>
        </p:nvSpPr>
        <p:spPr>
          <a:xfrm>
            <a:off x="8352356" y="1058207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8875874" y="1058207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8684756" y="1472370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1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928" y="1140461"/>
            <a:ext cx="7456054" cy="557832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43537" y="4776256"/>
            <a:ext cx="3349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KG Primary Penmanship" panose="02000506000000020003" pitchFamily="2" charset="0"/>
              </a:rPr>
              <a:t>7  ,  12  ,  10</a:t>
            </a:r>
            <a:endParaRPr lang="en-GB" sz="3200" dirty="0">
              <a:latin typeface="KG Primary Penmanship" panose="02000506000000020003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79543" y="1049956"/>
            <a:ext cx="1139962" cy="2581221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1804900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274461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776342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262756" y="190948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732317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1804900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2274461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775541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245102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207754" y="2340566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2740303" y="2340566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2254697" y="2386636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796209" y="2340566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925" y="5389860"/>
            <a:ext cx="953413" cy="11527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9502" y="1913022"/>
            <a:ext cx="1835055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4461" y="3130826"/>
            <a:ext cx="1158340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37206" y="4676755"/>
            <a:ext cx="1792379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33362" y="5516489"/>
            <a:ext cx="1670449" cy="859611"/>
          </a:xfrm>
          <a:prstGeom prst="rect">
            <a:avLst/>
          </a:prstGeom>
        </p:spPr>
      </p:pic>
      <p:sp>
        <p:nvSpPr>
          <p:cNvPr id="32" name="Oval 31"/>
          <p:cNvSpPr/>
          <p:nvPr/>
        </p:nvSpPr>
        <p:spPr>
          <a:xfrm>
            <a:off x="8605999" y="1059209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9116506" y="1059209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8620943" y="1515029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9139020" y="1515029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9139020" y="1984981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8095491" y="1059209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36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56" y="1155425"/>
            <a:ext cx="7449958" cy="508450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79543" y="1049956"/>
            <a:ext cx="1139962" cy="2581221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1804900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274461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776342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262756" y="190948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732317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1804900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2274461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775541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245102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82559" y="1049956"/>
            <a:ext cx="1139962" cy="2581221"/>
          </a:xfrm>
          <a:prstGeom prst="rect">
            <a:avLst/>
          </a:prstGeom>
        </p:spPr>
      </p:pic>
      <p:sp>
        <p:nvSpPr>
          <p:cNvPr id="29" name="Oval 28"/>
          <p:cNvSpPr/>
          <p:nvPr/>
        </p:nvSpPr>
        <p:spPr>
          <a:xfrm>
            <a:off x="4408705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4878266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5380147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5866561" y="191520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6336122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6336122" y="1846756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5850516" y="1892826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392028" y="1846756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3743866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868" y="5058995"/>
            <a:ext cx="1122580" cy="112258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8444" y="977701"/>
            <a:ext cx="228717" cy="33862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316" y="702100"/>
            <a:ext cx="279561" cy="140733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022" y="1326551"/>
            <a:ext cx="228717" cy="3386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09661" y="1846756"/>
            <a:ext cx="737680" cy="8596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61929" y="3125160"/>
            <a:ext cx="774259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61929" y="4050489"/>
            <a:ext cx="1682642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50139" y="5145209"/>
            <a:ext cx="167044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80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56" y="1147024"/>
            <a:ext cx="7449958" cy="508450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79543" y="1049956"/>
            <a:ext cx="1139962" cy="2581221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1804900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274461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776342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262756" y="190948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732317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1804900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2274461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775541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245102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82559" y="1049956"/>
            <a:ext cx="1139962" cy="2581221"/>
          </a:xfrm>
          <a:prstGeom prst="rect">
            <a:avLst/>
          </a:prstGeom>
        </p:spPr>
      </p:pic>
      <p:sp>
        <p:nvSpPr>
          <p:cNvPr id="29" name="Oval 28"/>
          <p:cNvSpPr/>
          <p:nvPr/>
        </p:nvSpPr>
        <p:spPr>
          <a:xfrm>
            <a:off x="4408705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4878266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5380147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5866561" y="191520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6336122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6336122" y="1846756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5850516" y="1892826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3743866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4410199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4879760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5380840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5392478" y="2320195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906872" y="2366265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448384" y="2320195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29" t="25010" r="30246" b="19005"/>
          <a:stretch/>
        </p:blipFill>
        <p:spPr>
          <a:xfrm rot="5400000">
            <a:off x="3834396" y="4865104"/>
            <a:ext cx="1162710" cy="151036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8445" y="977701"/>
            <a:ext cx="242028" cy="35832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316" y="702100"/>
            <a:ext cx="279561" cy="140733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023" y="1326551"/>
            <a:ext cx="242028" cy="35832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023" y="1672604"/>
            <a:ext cx="242028" cy="3583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00433" y="1936459"/>
            <a:ext cx="719390" cy="8596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90230" y="3115127"/>
            <a:ext cx="1158340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28356" y="4037283"/>
            <a:ext cx="1682642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07766" y="5208428"/>
            <a:ext cx="167044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91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341" y="1139706"/>
            <a:ext cx="7449958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79543" y="1049956"/>
            <a:ext cx="1139962" cy="2581221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1804900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274461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776342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262756" y="190948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732317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1804900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2274461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775541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245102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82559" y="1049956"/>
            <a:ext cx="1139962" cy="2581221"/>
          </a:xfrm>
          <a:prstGeom prst="rect">
            <a:avLst/>
          </a:prstGeom>
        </p:spPr>
      </p:pic>
      <p:sp>
        <p:nvSpPr>
          <p:cNvPr id="29" name="Oval 28"/>
          <p:cNvSpPr/>
          <p:nvPr/>
        </p:nvSpPr>
        <p:spPr>
          <a:xfrm>
            <a:off x="4408705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4878266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3743866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3757449" y="2352018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906872" y="1881173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434925" y="1892826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 rot="2551571">
            <a:off x="4154859" y="5234802"/>
            <a:ext cx="770961" cy="77096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316" y="702100"/>
            <a:ext cx="279561" cy="140733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2357" y="702100"/>
            <a:ext cx="279561" cy="14073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86523" y="1936459"/>
            <a:ext cx="743776" cy="8596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5320" y="3133481"/>
            <a:ext cx="1158340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14497" y="4083481"/>
            <a:ext cx="1676545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70890" y="5190476"/>
            <a:ext cx="167044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0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031" y="1154153"/>
            <a:ext cx="8114479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79543" y="1049956"/>
            <a:ext cx="1139962" cy="2581221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1804900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274461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776342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262756" y="190948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732317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1804900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2274461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775541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245102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82559" y="1049956"/>
            <a:ext cx="1139962" cy="2581221"/>
          </a:xfrm>
          <a:prstGeom prst="rect">
            <a:avLst/>
          </a:prstGeom>
        </p:spPr>
      </p:pic>
      <p:sp>
        <p:nvSpPr>
          <p:cNvPr id="29" name="Oval 28"/>
          <p:cNvSpPr/>
          <p:nvPr/>
        </p:nvSpPr>
        <p:spPr>
          <a:xfrm>
            <a:off x="4408705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4878266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3743866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3757449" y="2352018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906872" y="1881173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434925" y="1892826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218864" y="2366265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746917" y="2377918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2437923" y="3701817"/>
            <a:ext cx="4204831" cy="909207"/>
            <a:chOff x="2457010" y="1882226"/>
            <a:chExt cx="5202201" cy="1140920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77640" y="1161596"/>
              <a:ext cx="1139962" cy="2581221"/>
            </a:xfrm>
            <a:prstGeom prst="rect">
              <a:avLst/>
            </a:prstGeom>
          </p:spPr>
        </p:pic>
        <p:sp>
          <p:nvSpPr>
            <p:cNvPr id="35" name="Oval 34"/>
            <p:cNvSpPr/>
            <p:nvPr/>
          </p:nvSpPr>
          <p:spPr>
            <a:xfrm>
              <a:off x="2602997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3072558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3574439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>
              <a:off x="4060853" y="202112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4530414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/>
            <p:cNvSpPr/>
            <p:nvPr/>
          </p:nvSpPr>
          <p:spPr>
            <a:xfrm>
              <a:off x="2602997" y="251346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3072558" y="251346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798620" y="1162554"/>
              <a:ext cx="1139962" cy="2581221"/>
            </a:xfrm>
            <a:prstGeom prst="rect">
              <a:avLst/>
            </a:prstGeom>
          </p:spPr>
        </p:pic>
        <p:sp>
          <p:nvSpPr>
            <p:cNvPr id="46" name="Oval 45"/>
            <p:cNvSpPr/>
            <p:nvPr/>
          </p:nvSpPr>
          <p:spPr>
            <a:xfrm>
              <a:off x="3573638" y="250638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/>
            <p:cNvSpPr/>
            <p:nvPr/>
          </p:nvSpPr>
          <p:spPr>
            <a:xfrm>
              <a:off x="4043199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4545080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/>
            <p:cNvSpPr/>
            <p:nvPr/>
          </p:nvSpPr>
          <p:spPr>
            <a:xfrm>
              <a:off x="5211413" y="2024662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/>
            <p:cNvSpPr/>
            <p:nvPr/>
          </p:nvSpPr>
          <p:spPr>
            <a:xfrm>
              <a:off x="5207891" y="251346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50"/>
            <p:cNvSpPr/>
            <p:nvPr/>
          </p:nvSpPr>
          <p:spPr>
            <a:xfrm>
              <a:off x="5677452" y="251346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Oval 52"/>
            <p:cNvSpPr/>
            <p:nvPr/>
          </p:nvSpPr>
          <p:spPr>
            <a:xfrm>
              <a:off x="6178532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Oval 53"/>
            <p:cNvSpPr/>
            <p:nvPr/>
          </p:nvSpPr>
          <p:spPr>
            <a:xfrm>
              <a:off x="6648093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Oval 54"/>
            <p:cNvSpPr/>
            <p:nvPr/>
          </p:nvSpPr>
          <p:spPr>
            <a:xfrm>
              <a:off x="7149974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Oval 55"/>
            <p:cNvSpPr/>
            <p:nvPr/>
          </p:nvSpPr>
          <p:spPr>
            <a:xfrm>
              <a:off x="5691200" y="202840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Oval 56"/>
            <p:cNvSpPr/>
            <p:nvPr/>
          </p:nvSpPr>
          <p:spPr>
            <a:xfrm>
              <a:off x="6192280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Oval 57"/>
            <p:cNvSpPr/>
            <p:nvPr/>
          </p:nvSpPr>
          <p:spPr>
            <a:xfrm>
              <a:off x="6661841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Oval 58"/>
            <p:cNvSpPr/>
            <p:nvPr/>
          </p:nvSpPr>
          <p:spPr>
            <a:xfrm>
              <a:off x="7163722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Oval 1"/>
          <p:cNvSpPr/>
          <p:nvPr/>
        </p:nvSpPr>
        <p:spPr>
          <a:xfrm>
            <a:off x="3999966" y="5468630"/>
            <a:ext cx="1040973" cy="1040973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7144" y="807644"/>
            <a:ext cx="279561" cy="1407335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705" y="863806"/>
            <a:ext cx="255359" cy="378064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710" y="1147856"/>
            <a:ext cx="255359" cy="378064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0895" y="1387471"/>
            <a:ext cx="255359" cy="378064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899" y="1728528"/>
            <a:ext cx="255359" cy="3780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2474" y="1881496"/>
            <a:ext cx="762066" cy="8596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05638" y="3789354"/>
            <a:ext cx="2341067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97211" y="4596748"/>
            <a:ext cx="835224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30123" y="5504419"/>
            <a:ext cx="167044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93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094" y="1161797"/>
            <a:ext cx="8114479" cy="557832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2011396" y="3256448"/>
            <a:ext cx="4204831" cy="909207"/>
            <a:chOff x="2457010" y="1882226"/>
            <a:chExt cx="5202201" cy="1140920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77640" y="1161596"/>
              <a:ext cx="1139962" cy="2581221"/>
            </a:xfrm>
            <a:prstGeom prst="rect">
              <a:avLst/>
            </a:prstGeom>
          </p:spPr>
        </p:pic>
        <p:sp>
          <p:nvSpPr>
            <p:cNvPr id="35" name="Oval 34"/>
            <p:cNvSpPr/>
            <p:nvPr/>
          </p:nvSpPr>
          <p:spPr>
            <a:xfrm>
              <a:off x="2602997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3072558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3574439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>
              <a:off x="4060853" y="202112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4530414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/>
            <p:cNvSpPr/>
            <p:nvPr/>
          </p:nvSpPr>
          <p:spPr>
            <a:xfrm>
              <a:off x="2602997" y="251346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3072558" y="251346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798620" y="1162554"/>
              <a:ext cx="1139962" cy="2581221"/>
            </a:xfrm>
            <a:prstGeom prst="rect">
              <a:avLst/>
            </a:prstGeom>
          </p:spPr>
        </p:pic>
        <p:sp>
          <p:nvSpPr>
            <p:cNvPr id="46" name="Oval 45"/>
            <p:cNvSpPr/>
            <p:nvPr/>
          </p:nvSpPr>
          <p:spPr>
            <a:xfrm>
              <a:off x="3573638" y="250638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/>
            <p:cNvSpPr/>
            <p:nvPr/>
          </p:nvSpPr>
          <p:spPr>
            <a:xfrm>
              <a:off x="4043199" y="250638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4545080" y="250638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/>
            <p:cNvSpPr/>
            <p:nvPr/>
          </p:nvSpPr>
          <p:spPr>
            <a:xfrm>
              <a:off x="5211413" y="2024662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/>
            <p:cNvSpPr/>
            <p:nvPr/>
          </p:nvSpPr>
          <p:spPr>
            <a:xfrm>
              <a:off x="5207891" y="251346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50"/>
            <p:cNvSpPr/>
            <p:nvPr/>
          </p:nvSpPr>
          <p:spPr>
            <a:xfrm>
              <a:off x="5677452" y="251346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Oval 52"/>
            <p:cNvSpPr/>
            <p:nvPr/>
          </p:nvSpPr>
          <p:spPr>
            <a:xfrm>
              <a:off x="6178532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Oval 53"/>
            <p:cNvSpPr/>
            <p:nvPr/>
          </p:nvSpPr>
          <p:spPr>
            <a:xfrm>
              <a:off x="6648093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Oval 54"/>
            <p:cNvSpPr/>
            <p:nvPr/>
          </p:nvSpPr>
          <p:spPr>
            <a:xfrm>
              <a:off x="7149974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Oval 55"/>
            <p:cNvSpPr/>
            <p:nvPr/>
          </p:nvSpPr>
          <p:spPr>
            <a:xfrm>
              <a:off x="5691200" y="202840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Oval 56"/>
            <p:cNvSpPr/>
            <p:nvPr/>
          </p:nvSpPr>
          <p:spPr>
            <a:xfrm>
              <a:off x="6192280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Oval 57"/>
            <p:cNvSpPr/>
            <p:nvPr/>
          </p:nvSpPr>
          <p:spPr>
            <a:xfrm>
              <a:off x="6661841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Oval 58"/>
            <p:cNvSpPr/>
            <p:nvPr/>
          </p:nvSpPr>
          <p:spPr>
            <a:xfrm>
              <a:off x="7163722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65" name="Picture 6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527" y="1935761"/>
            <a:ext cx="6071571" cy="6369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53954">
            <a:off x="4022596" y="5554726"/>
            <a:ext cx="1034138" cy="10341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418" y="855421"/>
            <a:ext cx="430449" cy="8996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0895" y="1191249"/>
            <a:ext cx="395574" cy="5638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90762" y="1755115"/>
            <a:ext cx="713294" cy="8596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25024" y="3303230"/>
            <a:ext cx="2883658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79989" y="4584733"/>
            <a:ext cx="688908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15985" y="5532096"/>
            <a:ext cx="167044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05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856" y="1153805"/>
            <a:ext cx="8065707" cy="557832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527" y="1935761"/>
            <a:ext cx="6071571" cy="6369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418" y="855421"/>
            <a:ext cx="430449" cy="89969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527" y="3562517"/>
            <a:ext cx="6071571" cy="6369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075175">
            <a:off x="4014327" y="5442944"/>
            <a:ext cx="1116544" cy="11165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9760" y="1201814"/>
            <a:ext cx="387235" cy="5495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33601" y="1824422"/>
            <a:ext cx="865707" cy="8596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82372" y="3418664"/>
            <a:ext cx="768163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70612" y="4592725"/>
            <a:ext cx="835224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99785" y="5521662"/>
            <a:ext cx="167044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77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83" y="1126439"/>
            <a:ext cx="8065707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527" y="1935761"/>
            <a:ext cx="6071571" cy="63693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527" y="3562517"/>
            <a:ext cx="6071571" cy="6369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263" y="5470041"/>
            <a:ext cx="988744" cy="988744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8695902" y="89315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9281282" y="89315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9000702" y="119795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8695902" y="147853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9290384" y="1478533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90363" y="1741382"/>
            <a:ext cx="762066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34397" y="3428999"/>
            <a:ext cx="762066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22432" y="4595544"/>
            <a:ext cx="938865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07766" y="5534607"/>
            <a:ext cx="167044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50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83" y="1149515"/>
            <a:ext cx="8065707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sp>
        <p:nvSpPr>
          <p:cNvPr id="10" name="Oval 9"/>
          <p:cNvSpPr/>
          <p:nvPr/>
        </p:nvSpPr>
        <p:spPr>
          <a:xfrm>
            <a:off x="8695902" y="89315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9281282" y="89315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8695902" y="1259815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9290384" y="1259815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Connector 36"/>
          <p:cNvCxnSpPr/>
          <p:nvPr/>
        </p:nvCxnSpPr>
        <p:spPr>
          <a:xfrm>
            <a:off x="2612226" y="5220305"/>
            <a:ext cx="133003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51" t="32267" r="20951" b="26880"/>
          <a:stretch/>
        </p:blipFill>
        <p:spPr>
          <a:xfrm>
            <a:off x="3866972" y="5508315"/>
            <a:ext cx="1275310" cy="834916"/>
          </a:xfrm>
          <a:prstGeom prst="rect">
            <a:avLst/>
          </a:prstGeom>
        </p:spPr>
      </p:pic>
      <p:sp>
        <p:nvSpPr>
          <p:cNvPr id="38" name="Oval 37"/>
          <p:cNvSpPr/>
          <p:nvPr/>
        </p:nvSpPr>
        <p:spPr>
          <a:xfrm>
            <a:off x="8695902" y="1633043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9290384" y="1633043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8134" y="2434228"/>
            <a:ext cx="658425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2232" y="3064581"/>
            <a:ext cx="804742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80377" y="4603540"/>
            <a:ext cx="993734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07766" y="5514052"/>
            <a:ext cx="167044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0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1711" y="4289313"/>
            <a:ext cx="4060288" cy="85961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681" y="1142089"/>
            <a:ext cx="8065707" cy="5084505"/>
          </a:xfrm>
          <a:prstGeom prst="rect">
            <a:avLst/>
          </a:prstGeom>
        </p:spPr>
      </p:pic>
      <p:sp>
        <p:nvSpPr>
          <p:cNvPr id="42" name="Oval 41"/>
          <p:cNvSpPr/>
          <p:nvPr/>
        </p:nvSpPr>
        <p:spPr>
          <a:xfrm>
            <a:off x="3241979" y="1920943"/>
            <a:ext cx="520309" cy="52030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sp>
        <p:nvSpPr>
          <p:cNvPr id="10" name="Oval 9"/>
          <p:cNvSpPr/>
          <p:nvPr/>
        </p:nvSpPr>
        <p:spPr>
          <a:xfrm>
            <a:off x="8097929" y="89315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8867871" y="874332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8354290" y="1219200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9034023" y="1219199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Connector 36"/>
          <p:cNvCxnSpPr/>
          <p:nvPr/>
        </p:nvCxnSpPr>
        <p:spPr>
          <a:xfrm>
            <a:off x="3068080" y="4778090"/>
            <a:ext cx="133003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8567721" y="160671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9250747" y="1564066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36" t="16106" r="28892" b="8922"/>
          <a:stretch/>
        </p:blipFill>
        <p:spPr>
          <a:xfrm>
            <a:off x="4134973" y="5064399"/>
            <a:ext cx="774978" cy="13916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9169" y="1882325"/>
            <a:ext cx="1005927" cy="5852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0912" y="2563787"/>
            <a:ext cx="749873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83367" y="4204788"/>
            <a:ext cx="1676545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09951" y="5347259"/>
            <a:ext cx="167044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85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169812"/>
            <a:ext cx="7285351" cy="508450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79543" y="1049956"/>
            <a:ext cx="1139962" cy="2581221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1804900" y="1913022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274461" y="1913022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776342" y="1913022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262756" y="1909482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732317" y="1913022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804900" y="2401823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274461" y="2401823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905499" y="4979897"/>
            <a:ext cx="1054428" cy="105442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83635" y="1049956"/>
            <a:ext cx="1139962" cy="2581221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>
          <a:xfrm>
            <a:off x="2775541" y="2394743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245102" y="2394743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3746983" y="2394743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4413316" y="1913022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5694" y="1931502"/>
            <a:ext cx="1158340" cy="8596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4660" y="3152921"/>
            <a:ext cx="1158340" cy="85961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74781" y="4092909"/>
            <a:ext cx="1158340" cy="85961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53616" y="5086087"/>
            <a:ext cx="1225402" cy="859611"/>
          </a:xfrm>
          <a:prstGeom prst="rect">
            <a:avLst/>
          </a:prstGeom>
        </p:spPr>
      </p:pic>
      <p:sp>
        <p:nvSpPr>
          <p:cNvPr id="30" name="Oval 29"/>
          <p:cNvSpPr/>
          <p:nvPr/>
        </p:nvSpPr>
        <p:spPr>
          <a:xfrm>
            <a:off x="8223372" y="969730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9020669" y="969730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8649167" y="1329730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8229053" y="1751502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9017710" y="1770585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37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30" y="1143281"/>
            <a:ext cx="8065707" cy="4590686"/>
          </a:xfrm>
          <a:prstGeom prst="rect">
            <a:avLst/>
          </a:prstGeom>
        </p:spPr>
      </p:pic>
      <p:sp>
        <p:nvSpPr>
          <p:cNvPr id="42" name="Oval 41"/>
          <p:cNvSpPr/>
          <p:nvPr/>
        </p:nvSpPr>
        <p:spPr>
          <a:xfrm>
            <a:off x="3241979" y="1920943"/>
            <a:ext cx="520309" cy="52030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sp>
        <p:nvSpPr>
          <p:cNvPr id="10" name="Oval 9"/>
          <p:cNvSpPr/>
          <p:nvPr/>
        </p:nvSpPr>
        <p:spPr>
          <a:xfrm>
            <a:off x="8097929" y="89315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8669154" y="89315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8354290" y="1219200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9034023" y="124003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8695901" y="1629739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8048155" y="1585861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015560" y="1880695"/>
                <a:ext cx="100381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solidFill>
                    <a:srgbClr val="FF0000"/>
                  </a:solidFill>
                  <a:latin typeface="KG Primary Penmanship" panose="02000506000000020003" pitchFamily="2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560" y="1880695"/>
                <a:ext cx="1003811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288" y="4326258"/>
            <a:ext cx="1417257" cy="1417257"/>
          </a:xfrm>
          <a:prstGeom prst="rect">
            <a:avLst/>
          </a:prstGeom>
        </p:spPr>
      </p:pic>
      <p:sp>
        <p:nvSpPr>
          <p:cNvPr id="24" name="Oval 23"/>
          <p:cNvSpPr/>
          <p:nvPr/>
        </p:nvSpPr>
        <p:spPr>
          <a:xfrm>
            <a:off x="9303563" y="89315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9330310" y="1629739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80458" y="2614536"/>
            <a:ext cx="871804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72542" y="3532949"/>
            <a:ext cx="1670449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07766" y="4605080"/>
            <a:ext cx="1664352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8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78" y="1133956"/>
            <a:ext cx="7285351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79543" y="1049956"/>
            <a:ext cx="1139962" cy="2581221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1804900" y="1913022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274461" y="1913022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776342" y="1913022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262756" y="1909482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732317" y="1913022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804900" y="2401823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274461" y="2401823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83635" y="1049956"/>
            <a:ext cx="1139962" cy="2581221"/>
          </a:xfrm>
          <a:prstGeom prst="rect">
            <a:avLst/>
          </a:prstGeom>
        </p:spPr>
      </p:pic>
      <p:sp>
        <p:nvSpPr>
          <p:cNvPr id="19" name="Oval 18"/>
          <p:cNvSpPr/>
          <p:nvPr/>
        </p:nvSpPr>
        <p:spPr>
          <a:xfrm>
            <a:off x="3245102" y="2394743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3746983" y="2394743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4413316" y="1913022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898868" y="1913022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5379389" y="1913022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Isosceles Triangle 1"/>
          <p:cNvSpPr/>
          <p:nvPr/>
        </p:nvSpPr>
        <p:spPr>
          <a:xfrm rot="19237014">
            <a:off x="3683704" y="4784665"/>
            <a:ext cx="1459224" cy="11214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2759391" y="2401823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4294" y="1975863"/>
            <a:ext cx="1158340" cy="85961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34146" y="3104900"/>
            <a:ext cx="1158340" cy="85961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5812" y="4072735"/>
            <a:ext cx="1158340" cy="85961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48312" y="5075029"/>
            <a:ext cx="1670449" cy="859611"/>
          </a:xfrm>
          <a:prstGeom prst="rect">
            <a:avLst/>
          </a:prstGeom>
        </p:spPr>
      </p:pic>
      <p:sp>
        <p:nvSpPr>
          <p:cNvPr id="33" name="Oval 32"/>
          <p:cNvSpPr/>
          <p:nvPr/>
        </p:nvSpPr>
        <p:spPr>
          <a:xfrm>
            <a:off x="8602613" y="906006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9126131" y="906006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8864372" y="1266006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8366469" y="1307800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8860219" y="1729482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51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3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4391" y="4228593"/>
            <a:ext cx="4060288" cy="85961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077" y="1102434"/>
            <a:ext cx="7285351" cy="508450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61" y="1974647"/>
            <a:ext cx="6071571" cy="636935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 rot="2972700">
            <a:off x="4291940" y="5155283"/>
            <a:ext cx="473471" cy="1316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7258" y="1879930"/>
            <a:ext cx="1158340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93373" y="2569388"/>
            <a:ext cx="1158340" cy="859611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flipV="1">
            <a:off x="2825723" y="4783756"/>
            <a:ext cx="133791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05294" y="4191739"/>
            <a:ext cx="1158340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06434" y="5206235"/>
            <a:ext cx="1749704" cy="859611"/>
          </a:xfrm>
          <a:prstGeom prst="rect">
            <a:avLst/>
          </a:prstGeom>
        </p:spPr>
      </p:pic>
      <p:sp>
        <p:nvSpPr>
          <p:cNvPr id="28" name="Oval 27"/>
          <p:cNvSpPr/>
          <p:nvPr/>
        </p:nvSpPr>
        <p:spPr>
          <a:xfrm>
            <a:off x="8422613" y="906006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8782613" y="1266006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9142613" y="1628345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15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286" y="4284178"/>
            <a:ext cx="4066384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077" y="1185067"/>
            <a:ext cx="7285351" cy="508450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61" y="1974647"/>
            <a:ext cx="6071571" cy="63693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018839" y="5295684"/>
            <a:ext cx="950156" cy="95015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89563" y="1185067"/>
            <a:ext cx="1158340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7903" y="2680324"/>
            <a:ext cx="1158340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94643" y="4170876"/>
            <a:ext cx="1194920" cy="8596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84583" y="5301051"/>
            <a:ext cx="1670449" cy="859611"/>
          </a:xfrm>
          <a:prstGeom prst="rect">
            <a:avLst/>
          </a:prstGeom>
        </p:spPr>
      </p:pic>
      <p:sp>
        <p:nvSpPr>
          <p:cNvPr id="28" name="Oval 27"/>
          <p:cNvSpPr/>
          <p:nvPr/>
        </p:nvSpPr>
        <p:spPr>
          <a:xfrm>
            <a:off x="8554005" y="915631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9116506" y="915631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8554005" y="1434872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9116506" y="1434872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84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160187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833720" y="1843125"/>
            <a:ext cx="4204831" cy="909207"/>
            <a:chOff x="2457010" y="1882226"/>
            <a:chExt cx="5202201" cy="1140920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77640" y="1161596"/>
              <a:ext cx="1139962" cy="2581221"/>
            </a:xfrm>
            <a:prstGeom prst="rect">
              <a:avLst/>
            </a:prstGeom>
          </p:spPr>
        </p:pic>
        <p:sp>
          <p:nvSpPr>
            <p:cNvPr id="23" name="Oval 22"/>
            <p:cNvSpPr/>
            <p:nvPr/>
          </p:nvSpPr>
          <p:spPr>
            <a:xfrm>
              <a:off x="2602997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3072558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3574439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4060853" y="202112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/>
            <p:cNvSpPr/>
            <p:nvPr/>
          </p:nvSpPr>
          <p:spPr>
            <a:xfrm>
              <a:off x="4530414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2602997" y="251346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3072558" y="251346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798620" y="1162554"/>
              <a:ext cx="1139962" cy="2581221"/>
            </a:xfrm>
            <a:prstGeom prst="rect">
              <a:avLst/>
            </a:prstGeom>
          </p:spPr>
        </p:pic>
        <p:sp>
          <p:nvSpPr>
            <p:cNvPr id="39" name="Oval 38"/>
            <p:cNvSpPr/>
            <p:nvPr/>
          </p:nvSpPr>
          <p:spPr>
            <a:xfrm>
              <a:off x="3573638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/>
            <p:cNvSpPr/>
            <p:nvPr/>
          </p:nvSpPr>
          <p:spPr>
            <a:xfrm>
              <a:off x="4043199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/>
            <p:cNvSpPr/>
            <p:nvPr/>
          </p:nvSpPr>
          <p:spPr>
            <a:xfrm>
              <a:off x="4545080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5211413" y="2024662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/>
            <p:cNvSpPr/>
            <p:nvPr/>
          </p:nvSpPr>
          <p:spPr>
            <a:xfrm>
              <a:off x="5207891" y="251346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5677452" y="251346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Oval 44"/>
            <p:cNvSpPr/>
            <p:nvPr/>
          </p:nvSpPr>
          <p:spPr>
            <a:xfrm>
              <a:off x="6178532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/>
            <p:cNvSpPr/>
            <p:nvPr/>
          </p:nvSpPr>
          <p:spPr>
            <a:xfrm>
              <a:off x="6648093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/>
            <p:cNvSpPr/>
            <p:nvPr/>
          </p:nvSpPr>
          <p:spPr>
            <a:xfrm>
              <a:off x="7149974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5691200" y="202840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/>
            <p:cNvSpPr/>
            <p:nvPr/>
          </p:nvSpPr>
          <p:spPr>
            <a:xfrm>
              <a:off x="6192280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/>
            <p:cNvSpPr/>
            <p:nvPr/>
          </p:nvSpPr>
          <p:spPr>
            <a:xfrm>
              <a:off x="6661841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50"/>
            <p:cNvSpPr/>
            <p:nvPr/>
          </p:nvSpPr>
          <p:spPr>
            <a:xfrm>
              <a:off x="7163722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" name="Oval 8"/>
          <p:cNvSpPr/>
          <p:nvPr/>
        </p:nvSpPr>
        <p:spPr>
          <a:xfrm>
            <a:off x="3434242" y="4808220"/>
            <a:ext cx="520309" cy="52030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591" y="5432023"/>
            <a:ext cx="1192035" cy="11920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53953" y="2599782"/>
            <a:ext cx="1835055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33187" y="3105296"/>
            <a:ext cx="1158340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31677" y="4775740"/>
            <a:ext cx="999831" cy="5852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83504" y="5521122"/>
            <a:ext cx="1670449" cy="859611"/>
          </a:xfrm>
          <a:prstGeom prst="rect">
            <a:avLst/>
          </a:prstGeom>
        </p:spPr>
      </p:pic>
      <p:sp>
        <p:nvSpPr>
          <p:cNvPr id="55" name="Oval 54"/>
          <p:cNvSpPr/>
          <p:nvPr/>
        </p:nvSpPr>
        <p:spPr>
          <a:xfrm>
            <a:off x="9116506" y="1916309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9116506" y="915631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9116506" y="2408647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9116506" y="1434872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96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564" y="1130652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833720" y="1843125"/>
            <a:ext cx="4204831" cy="909207"/>
            <a:chOff x="2457010" y="1882226"/>
            <a:chExt cx="5202201" cy="1140920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77640" y="1161596"/>
              <a:ext cx="1139962" cy="2581221"/>
            </a:xfrm>
            <a:prstGeom prst="rect">
              <a:avLst/>
            </a:prstGeom>
          </p:spPr>
        </p:pic>
        <p:sp>
          <p:nvSpPr>
            <p:cNvPr id="23" name="Oval 22"/>
            <p:cNvSpPr/>
            <p:nvPr/>
          </p:nvSpPr>
          <p:spPr>
            <a:xfrm>
              <a:off x="2602997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3072558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3574439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4060853" y="202112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/>
            <p:cNvSpPr/>
            <p:nvPr/>
          </p:nvSpPr>
          <p:spPr>
            <a:xfrm>
              <a:off x="4530414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2602997" y="251346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3072558" y="251346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798620" y="1162554"/>
              <a:ext cx="1139962" cy="2581221"/>
            </a:xfrm>
            <a:prstGeom prst="rect">
              <a:avLst/>
            </a:prstGeom>
          </p:spPr>
        </p:pic>
        <p:sp>
          <p:nvSpPr>
            <p:cNvPr id="39" name="Oval 38"/>
            <p:cNvSpPr/>
            <p:nvPr/>
          </p:nvSpPr>
          <p:spPr>
            <a:xfrm>
              <a:off x="3573638" y="250638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/>
            <p:cNvSpPr/>
            <p:nvPr/>
          </p:nvSpPr>
          <p:spPr>
            <a:xfrm>
              <a:off x="4043199" y="250638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/>
            <p:cNvSpPr/>
            <p:nvPr/>
          </p:nvSpPr>
          <p:spPr>
            <a:xfrm>
              <a:off x="4545080" y="250638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5211413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/>
            <p:cNvSpPr/>
            <p:nvPr/>
          </p:nvSpPr>
          <p:spPr>
            <a:xfrm>
              <a:off x="5207891" y="251346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5677452" y="251346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Oval 44"/>
            <p:cNvSpPr/>
            <p:nvPr/>
          </p:nvSpPr>
          <p:spPr>
            <a:xfrm>
              <a:off x="6178532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/>
            <p:cNvSpPr/>
            <p:nvPr/>
          </p:nvSpPr>
          <p:spPr>
            <a:xfrm>
              <a:off x="6648093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/>
            <p:cNvSpPr/>
            <p:nvPr/>
          </p:nvSpPr>
          <p:spPr>
            <a:xfrm>
              <a:off x="7149974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5691200" y="202840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/>
            <p:cNvSpPr/>
            <p:nvPr/>
          </p:nvSpPr>
          <p:spPr>
            <a:xfrm>
              <a:off x="6192280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/>
            <p:cNvSpPr/>
            <p:nvPr/>
          </p:nvSpPr>
          <p:spPr>
            <a:xfrm>
              <a:off x="6661841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50"/>
            <p:cNvSpPr/>
            <p:nvPr/>
          </p:nvSpPr>
          <p:spPr>
            <a:xfrm>
              <a:off x="7163722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" name="Oval 8"/>
          <p:cNvSpPr/>
          <p:nvPr/>
        </p:nvSpPr>
        <p:spPr>
          <a:xfrm>
            <a:off x="3434242" y="4808220"/>
            <a:ext cx="520309" cy="52030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Triangle 5"/>
          <p:cNvSpPr/>
          <p:nvPr/>
        </p:nvSpPr>
        <p:spPr>
          <a:xfrm>
            <a:off x="3800057" y="5523580"/>
            <a:ext cx="1559841" cy="738951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7111" y="2616540"/>
            <a:ext cx="1835055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76246" y="3107881"/>
            <a:ext cx="1164437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1677" y="4775740"/>
            <a:ext cx="999831" cy="5852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69060" y="5480918"/>
            <a:ext cx="1670449" cy="859611"/>
          </a:xfrm>
          <a:prstGeom prst="rect">
            <a:avLst/>
          </a:prstGeom>
        </p:spPr>
      </p:pic>
      <p:sp>
        <p:nvSpPr>
          <p:cNvPr id="55" name="Oval 54"/>
          <p:cNvSpPr/>
          <p:nvPr/>
        </p:nvSpPr>
        <p:spPr>
          <a:xfrm>
            <a:off x="8592988" y="915631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9116506" y="915631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8592988" y="1434872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9116506" y="1434872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8592988" y="1938530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9116506" y="1938530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74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4927" y="4356655"/>
            <a:ext cx="3505504" cy="8596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077" y="1055531"/>
            <a:ext cx="7285351" cy="508450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sp>
        <p:nvSpPr>
          <p:cNvPr id="9" name="Oval 8"/>
          <p:cNvSpPr/>
          <p:nvPr/>
        </p:nvSpPr>
        <p:spPr>
          <a:xfrm>
            <a:off x="3434242" y="4461710"/>
            <a:ext cx="520309" cy="52030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115" y="1941757"/>
            <a:ext cx="6071571" cy="6369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893" y="5077755"/>
            <a:ext cx="1158203" cy="115820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0462" y="1029519"/>
            <a:ext cx="1835055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03752" y="2541914"/>
            <a:ext cx="1158340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94480" y="4435619"/>
            <a:ext cx="999831" cy="5852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07766" y="5216266"/>
            <a:ext cx="1670449" cy="859611"/>
          </a:xfrm>
          <a:prstGeom prst="rect">
            <a:avLst/>
          </a:prstGeom>
        </p:spPr>
      </p:pic>
      <p:sp>
        <p:nvSpPr>
          <p:cNvPr id="23" name="Oval 22"/>
          <p:cNvSpPr/>
          <p:nvPr/>
        </p:nvSpPr>
        <p:spPr>
          <a:xfrm>
            <a:off x="8756506" y="1413295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9116506" y="943984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35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928" y="1121255"/>
            <a:ext cx="7456054" cy="557832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43537" y="4776256"/>
            <a:ext cx="3349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KG Primary Penmanship" panose="02000506000000020003" pitchFamily="2" charset="0"/>
              </a:rPr>
              <a:t>17  ,  9  ,  14</a:t>
            </a:r>
            <a:endParaRPr lang="en-GB" sz="3200" dirty="0">
              <a:latin typeface="KG Primary Penmanship" panose="02000506000000020003" pitchFamily="2" charset="0"/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115" y="2287501"/>
            <a:ext cx="6071571" cy="6369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258" y="5496886"/>
            <a:ext cx="1095658" cy="10956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1265" y="1111995"/>
            <a:ext cx="1835055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37199" y="3095968"/>
            <a:ext cx="1158340" cy="8596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16369" y="4692746"/>
            <a:ext cx="1755800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21749" y="5631399"/>
            <a:ext cx="1670449" cy="859611"/>
          </a:xfrm>
          <a:prstGeom prst="rect">
            <a:avLst/>
          </a:prstGeom>
        </p:spPr>
      </p:pic>
      <p:sp>
        <p:nvSpPr>
          <p:cNvPr id="21" name="Oval 20"/>
          <p:cNvSpPr/>
          <p:nvPr/>
        </p:nvSpPr>
        <p:spPr>
          <a:xfrm>
            <a:off x="8586625" y="1065247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9116506" y="1065247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8056744" y="1065247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8604269" y="1525655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9134150" y="1525655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8074388" y="1525655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68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78F974BB55646ABEAD4523BF014B1" ma:contentTypeVersion="5" ma:contentTypeDescription="Create a new document." ma:contentTypeScope="" ma:versionID="8cf37f3212e4b8fcf61999cb68f8ee09">
  <xsd:schema xmlns:xsd="http://www.w3.org/2001/XMLSchema" xmlns:xs="http://www.w3.org/2001/XMLSchema" xmlns:p="http://schemas.microsoft.com/office/2006/metadata/properties" xmlns:ns2="4921e149-a19a-41e8-bd6b-88f26a43303e" targetNamespace="http://schemas.microsoft.com/office/2006/metadata/properties" ma:root="true" ma:fieldsID="1bcd643c51a65dc9ef3ee389ce08abcf" ns2:_="">
    <xsd:import namespace="4921e149-a19a-41e8-bd6b-88f26a433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1e149-a19a-41e8-bd6b-88f26a4330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2FD11B-394E-4664-970B-07F5C7FE6E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21e149-a19a-41e8-bd6b-88f26a433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054961-B55D-430F-BBAE-1D4CF4EADD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2C8F16-F597-4AFE-987A-125F07DC4D59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dcmitype/"/>
    <ds:schemaRef ds:uri="http://www.w3.org/XML/1998/namespace"/>
    <ds:schemaRef ds:uri="4921e149-a19a-41e8-bd6b-88f26a43303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1752</TotalTime>
  <Words>171</Words>
  <Application>Microsoft Office PowerPoint</Application>
  <PresentationFormat>A4 Paper (210x297 mm)</PresentationFormat>
  <Paragraphs>23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Bariol</vt:lpstr>
      <vt:lpstr>Calibri</vt:lpstr>
      <vt:lpstr>Cambria Math</vt:lpstr>
      <vt:lpstr>KG Primary Penmanship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Ms Lancaster</cp:lastModifiedBy>
  <cp:revision>27</cp:revision>
  <dcterms:created xsi:type="dcterms:W3CDTF">2019-10-15T10:24:11Z</dcterms:created>
  <dcterms:modified xsi:type="dcterms:W3CDTF">2020-07-09T10:29:45Z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0x0101006D078F974BB55646ABEAD4523BF014B1</vt:lpwstr>
  </property>
</Properties>
</file>